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61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4970D6-EEB4-4D75-B667-A5B529D3D898}" v="284" dt="2022-11-05T21:10:39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H QUOC DUONG" userId="319f4a66-1c78-4a2a-a784-58b0dd3d772e" providerId="ADAL" clId="{BC4970D6-EEB4-4D75-B667-A5B529D3D898}"/>
    <pc:docChg chg="undo custSel addSld delSld modSld sldOrd addMainMaster delMainMaster modMainMaster">
      <pc:chgData name="KHANH QUOC DUONG" userId="319f4a66-1c78-4a2a-a784-58b0dd3d772e" providerId="ADAL" clId="{BC4970D6-EEB4-4D75-B667-A5B529D3D898}" dt="2022-11-05T21:10:39.688" v="768"/>
      <pc:docMkLst>
        <pc:docMk/>
      </pc:docMkLst>
      <pc:sldChg chg="addSp delSp modSp new mod setBg modClrScheme addAnim modAnim setClrOvrMap chgLayout">
        <pc:chgData name="KHANH QUOC DUONG" userId="319f4a66-1c78-4a2a-a784-58b0dd3d772e" providerId="ADAL" clId="{BC4970D6-EEB4-4D75-B667-A5B529D3D898}" dt="2022-11-05T21:06:01.438" v="752" actId="14100"/>
        <pc:sldMkLst>
          <pc:docMk/>
          <pc:sldMk cId="4235487209" sldId="256"/>
        </pc:sldMkLst>
        <pc:spChg chg="mod ord">
          <ac:chgData name="KHANH QUOC DUONG" userId="319f4a66-1c78-4a2a-a784-58b0dd3d772e" providerId="ADAL" clId="{BC4970D6-EEB4-4D75-B667-A5B529D3D898}" dt="2022-11-05T21:05:53.580" v="751" actId="26606"/>
          <ac:spMkLst>
            <pc:docMk/>
            <pc:sldMk cId="4235487209" sldId="256"/>
            <ac:spMk id="2" creationId="{E3D97E14-11E7-2CF7-BAA5-40345263ED1C}"/>
          </ac:spMkLst>
        </pc:spChg>
        <pc:spChg chg="mod ord">
          <ac:chgData name="KHANH QUOC DUONG" userId="319f4a66-1c78-4a2a-a784-58b0dd3d772e" providerId="ADAL" clId="{BC4970D6-EEB4-4D75-B667-A5B529D3D898}" dt="2022-11-05T21:06:01.438" v="752" actId="14100"/>
          <ac:spMkLst>
            <pc:docMk/>
            <pc:sldMk cId="4235487209" sldId="256"/>
            <ac:spMk id="3" creationId="{406458B0-5063-D181-3F62-AAF7B638BDE6}"/>
          </ac:spMkLst>
        </pc:spChg>
        <pc:spChg chg="add del">
          <ac:chgData name="KHANH QUOC DUONG" userId="319f4a66-1c78-4a2a-a784-58b0dd3d772e" providerId="ADAL" clId="{BC4970D6-EEB4-4D75-B667-A5B529D3D898}" dt="2022-11-05T20:23:14.775" v="3" actId="26606"/>
          <ac:spMkLst>
            <pc:docMk/>
            <pc:sldMk cId="4235487209" sldId="256"/>
            <ac:spMk id="1031" creationId="{87CC2527-562A-4F69-B487-4371E5B243E7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35" creationId="{A88B2AAA-B805-498E-A9E6-98B885855498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36" creationId="{07322A9E-F1EC-405E-8971-BA906EFFCCB8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37" creationId="{9B8051E0-19D7-43E1-BFD9-E6DBFEB3A3F1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38" creationId="{A5704422-1118-4FD1-95AD-29A064EB80D9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39" creationId="{4EDB2B02-86A2-46F5-A4BE-B7D9B10411D6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41" creationId="{43954639-FB5D-41F4-9560-6F6DFE778425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43" creationId="{E898931C-0323-41FA-A036-20F818B1FF81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45" creationId="{89AFE9DD-0792-4B98-B4EB-97ACA17E6AA8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47" creationId="{3981F5C4-9AE1-404E-AF44-A4E6DB374F9D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49" creationId="{763C1781-8726-4FAC-8C45-FF40376BE409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51" creationId="{301491B5-56C7-43DC-A3D9-861EECCA056A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53" creationId="{237E2353-22DF-46E0-A200-FB30F8F394E2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55" creationId="{DD6138DB-057B-45F7-A5F4-E7BFDA20D02C}"/>
          </ac:spMkLst>
        </pc:spChg>
        <pc:spChg chg="add del">
          <ac:chgData name="KHANH QUOC DUONG" userId="319f4a66-1c78-4a2a-a784-58b0dd3d772e" providerId="ADAL" clId="{BC4970D6-EEB4-4D75-B667-A5B529D3D898}" dt="2022-11-05T20:23:18.194" v="5" actId="26606"/>
          <ac:spMkLst>
            <pc:docMk/>
            <pc:sldMk cId="4235487209" sldId="256"/>
            <ac:spMk id="1057" creationId="{79A54AB1-B64F-4843-BFAB-81CB74E66B65}"/>
          </ac:spMkLst>
        </pc:spChg>
        <pc:spChg chg="add del">
          <ac:chgData name="KHANH QUOC DUONG" userId="319f4a66-1c78-4a2a-a784-58b0dd3d772e" providerId="ADAL" clId="{BC4970D6-EEB4-4D75-B667-A5B529D3D898}" dt="2022-11-05T20:23:19.266" v="7" actId="26606"/>
          <ac:spMkLst>
            <pc:docMk/>
            <pc:sldMk cId="4235487209" sldId="256"/>
            <ac:spMk id="1059" creationId="{71B2258F-86CA-4D4D-8270-BC05FCDEBFB3}"/>
          </ac:spMkLst>
        </pc:spChg>
        <pc:spChg chg="add del">
          <ac:chgData name="KHANH QUOC DUONG" userId="319f4a66-1c78-4a2a-a784-58b0dd3d772e" providerId="ADAL" clId="{BC4970D6-EEB4-4D75-B667-A5B529D3D898}" dt="2022-11-05T20:23:21.167" v="9" actId="26606"/>
          <ac:spMkLst>
            <pc:docMk/>
            <pc:sldMk cId="4235487209" sldId="256"/>
            <ac:spMk id="1061" creationId="{D38A241E-0395-41E5-8607-BAA2799A4374}"/>
          </ac:spMkLst>
        </pc:spChg>
        <pc:spChg chg="add del">
          <ac:chgData name="KHANH QUOC DUONG" userId="319f4a66-1c78-4a2a-a784-58b0dd3d772e" providerId="ADAL" clId="{BC4970D6-EEB4-4D75-B667-A5B529D3D898}" dt="2022-11-05T20:23:25.367" v="11" actId="26606"/>
          <ac:spMkLst>
            <pc:docMk/>
            <pc:sldMk cId="4235487209" sldId="256"/>
            <ac:spMk id="1064" creationId="{E91DC736-0EF8-4F87-9146-EBF1D2EE4D3D}"/>
          </ac:spMkLst>
        </pc:spChg>
        <pc:spChg chg="add del">
          <ac:chgData name="KHANH QUOC DUONG" userId="319f4a66-1c78-4a2a-a784-58b0dd3d772e" providerId="ADAL" clId="{BC4970D6-EEB4-4D75-B667-A5B529D3D898}" dt="2022-11-05T20:23:25.367" v="11" actId="26606"/>
          <ac:spMkLst>
            <pc:docMk/>
            <pc:sldMk cId="4235487209" sldId="256"/>
            <ac:spMk id="1065" creationId="{097CD68E-23E3-4007-8847-CD0944C4F7BE}"/>
          </ac:spMkLst>
        </pc:spChg>
        <pc:spChg chg="add del">
          <ac:chgData name="KHANH QUOC DUONG" userId="319f4a66-1c78-4a2a-a784-58b0dd3d772e" providerId="ADAL" clId="{BC4970D6-EEB4-4D75-B667-A5B529D3D898}" dt="2022-11-05T20:23:25.367" v="11" actId="26606"/>
          <ac:spMkLst>
            <pc:docMk/>
            <pc:sldMk cId="4235487209" sldId="256"/>
            <ac:spMk id="1066" creationId="{AF2F604E-43BE-4DC3-B983-E071523364F8}"/>
          </ac:spMkLst>
        </pc:spChg>
        <pc:spChg chg="add del">
          <ac:chgData name="KHANH QUOC DUONG" userId="319f4a66-1c78-4a2a-a784-58b0dd3d772e" providerId="ADAL" clId="{BC4970D6-EEB4-4D75-B667-A5B529D3D898}" dt="2022-11-05T20:23:25.367" v="11" actId="26606"/>
          <ac:spMkLst>
            <pc:docMk/>
            <pc:sldMk cId="4235487209" sldId="256"/>
            <ac:spMk id="1067" creationId="{08C9B587-E65E-4B52-B37C-ABEBB6E87928}"/>
          </ac:spMkLst>
        </pc:spChg>
        <pc:spChg chg="add del">
          <ac:chgData name="KHANH QUOC DUONG" userId="319f4a66-1c78-4a2a-a784-58b0dd3d772e" providerId="ADAL" clId="{BC4970D6-EEB4-4D75-B667-A5B529D3D898}" dt="2022-11-05T20:23:26.570" v="13" actId="26606"/>
          <ac:spMkLst>
            <pc:docMk/>
            <pc:sldMk cId="4235487209" sldId="256"/>
            <ac:spMk id="1069" creationId="{659FA55D-DBF3-44BD-8BAA-FC35FD1CE702}"/>
          </ac:spMkLst>
        </pc:spChg>
        <pc:spChg chg="add del">
          <ac:chgData name="KHANH QUOC DUONG" userId="319f4a66-1c78-4a2a-a784-58b0dd3d772e" providerId="ADAL" clId="{BC4970D6-EEB4-4D75-B667-A5B529D3D898}" dt="2022-11-05T20:23:26.570" v="13" actId="26606"/>
          <ac:spMkLst>
            <pc:docMk/>
            <pc:sldMk cId="4235487209" sldId="256"/>
            <ac:spMk id="1070" creationId="{81D34478-6122-494B-BC0B-DB0603948E50}"/>
          </ac:spMkLst>
        </pc:spChg>
        <pc:spChg chg="add del">
          <ac:chgData name="KHANH QUOC DUONG" userId="319f4a66-1c78-4a2a-a784-58b0dd3d772e" providerId="ADAL" clId="{BC4970D6-EEB4-4D75-B667-A5B529D3D898}" dt="2022-11-05T20:23:26.570" v="13" actId="26606"/>
          <ac:spMkLst>
            <pc:docMk/>
            <pc:sldMk cId="4235487209" sldId="256"/>
            <ac:spMk id="1071" creationId="{C87AACE3-D796-459A-88F7-2091CC177D63}"/>
          </ac:spMkLst>
        </pc:spChg>
        <pc:spChg chg="add del">
          <ac:chgData name="KHANH QUOC DUONG" userId="319f4a66-1c78-4a2a-a784-58b0dd3d772e" providerId="ADAL" clId="{BC4970D6-EEB4-4D75-B667-A5B529D3D898}" dt="2022-11-05T20:23:27.679" v="15" actId="26606"/>
          <ac:spMkLst>
            <pc:docMk/>
            <pc:sldMk cId="4235487209" sldId="256"/>
            <ac:spMk id="1073" creationId="{4DE524F2-C7AF-4466-BA99-09C19DE0D819}"/>
          </ac:spMkLst>
        </pc:spChg>
        <pc:spChg chg="add del">
          <ac:chgData name="KHANH QUOC DUONG" userId="319f4a66-1c78-4a2a-a784-58b0dd3d772e" providerId="ADAL" clId="{BC4970D6-EEB4-4D75-B667-A5B529D3D898}" dt="2022-11-05T20:23:27.679" v="15" actId="26606"/>
          <ac:spMkLst>
            <pc:docMk/>
            <pc:sldMk cId="4235487209" sldId="256"/>
            <ac:spMk id="1074" creationId="{904E317E-14BB-4200-84F3-2064B4C971B7}"/>
          </ac:spMkLst>
        </pc:spChg>
        <pc:spChg chg="add del">
          <ac:chgData name="KHANH QUOC DUONG" userId="319f4a66-1c78-4a2a-a784-58b0dd3d772e" providerId="ADAL" clId="{BC4970D6-EEB4-4D75-B667-A5B529D3D898}" dt="2022-11-05T20:23:27.679" v="15" actId="26606"/>
          <ac:spMkLst>
            <pc:docMk/>
            <pc:sldMk cId="4235487209" sldId="256"/>
            <ac:spMk id="1075" creationId="{1DF94A24-8152-43C5-86F3-5CC95D8090E2}"/>
          </ac:spMkLst>
        </pc:spChg>
        <pc:spChg chg="add del">
          <ac:chgData name="KHANH QUOC DUONG" userId="319f4a66-1c78-4a2a-a784-58b0dd3d772e" providerId="ADAL" clId="{BC4970D6-EEB4-4D75-B667-A5B529D3D898}" dt="2022-11-05T20:23:36.616" v="17" actId="26606"/>
          <ac:spMkLst>
            <pc:docMk/>
            <pc:sldMk cId="4235487209" sldId="256"/>
            <ac:spMk id="1077" creationId="{0760E4C7-47B8-4356-ABCA-CC9C79E2D2B6}"/>
          </ac:spMkLst>
        </pc:spChg>
        <pc:spChg chg="add del">
          <ac:chgData name="KHANH QUOC DUONG" userId="319f4a66-1c78-4a2a-a784-58b0dd3d772e" providerId="ADAL" clId="{BC4970D6-EEB4-4D75-B667-A5B529D3D898}" dt="2022-11-05T20:23:36.616" v="17" actId="26606"/>
          <ac:spMkLst>
            <pc:docMk/>
            <pc:sldMk cId="4235487209" sldId="256"/>
            <ac:spMk id="1078" creationId="{07F1F8E1-08C9-4C32-8CD0-F0DEB444866D}"/>
          </ac:spMkLst>
        </pc:spChg>
        <pc:spChg chg="add del">
          <ac:chgData name="KHANH QUOC DUONG" userId="319f4a66-1c78-4a2a-a784-58b0dd3d772e" providerId="ADAL" clId="{BC4970D6-EEB4-4D75-B667-A5B529D3D898}" dt="2022-11-05T20:23:39.120" v="19" actId="26606"/>
          <ac:spMkLst>
            <pc:docMk/>
            <pc:sldMk cId="4235487209" sldId="256"/>
            <ac:spMk id="1081" creationId="{58789E63-C78D-4210-8A38-DD6FB3B6BACD}"/>
          </ac:spMkLst>
        </pc:spChg>
        <pc:spChg chg="add del">
          <ac:chgData name="KHANH QUOC DUONG" userId="319f4a66-1c78-4a2a-a784-58b0dd3d772e" providerId="ADAL" clId="{BC4970D6-EEB4-4D75-B667-A5B529D3D898}" dt="2022-11-05T20:23:39.120" v="19" actId="26606"/>
          <ac:spMkLst>
            <pc:docMk/>
            <pc:sldMk cId="4235487209" sldId="256"/>
            <ac:spMk id="1082" creationId="{AC8494C5-ED44-4EAD-9213-4FBAA4BB74CA}"/>
          </ac:spMkLst>
        </pc:spChg>
        <pc:spChg chg="add del">
          <ac:chgData name="KHANH QUOC DUONG" userId="319f4a66-1c78-4a2a-a784-58b0dd3d772e" providerId="ADAL" clId="{BC4970D6-EEB4-4D75-B667-A5B529D3D898}" dt="2022-11-05T20:23:40.119" v="21" actId="26606"/>
          <ac:spMkLst>
            <pc:docMk/>
            <pc:sldMk cId="4235487209" sldId="256"/>
            <ac:spMk id="1084" creationId="{19F9BF86-FE94-4517-B97D-026C7515E589}"/>
          </ac:spMkLst>
        </pc:spChg>
        <pc:spChg chg="add del">
          <ac:chgData name="KHANH QUOC DUONG" userId="319f4a66-1c78-4a2a-a784-58b0dd3d772e" providerId="ADAL" clId="{BC4970D6-EEB4-4D75-B667-A5B529D3D898}" dt="2022-11-05T20:23:40.119" v="21" actId="26606"/>
          <ac:spMkLst>
            <pc:docMk/>
            <pc:sldMk cId="4235487209" sldId="256"/>
            <ac:spMk id="1085" creationId="{F8B2ECD5-47B1-47AD-AC9D-045064631A65}"/>
          </ac:spMkLst>
        </pc:spChg>
        <pc:spChg chg="add del">
          <ac:chgData name="KHANH QUOC DUONG" userId="319f4a66-1c78-4a2a-a784-58b0dd3d772e" providerId="ADAL" clId="{BC4970D6-EEB4-4D75-B667-A5B529D3D898}" dt="2022-11-05T20:24:08.873" v="23" actId="26606"/>
          <ac:spMkLst>
            <pc:docMk/>
            <pc:sldMk cId="4235487209" sldId="256"/>
            <ac:spMk id="1088" creationId="{155D7866-985D-4D23-BF0E-72CA30F5C7E9}"/>
          </ac:spMkLst>
        </pc:spChg>
        <pc:spChg chg="add del">
          <ac:chgData name="KHANH QUOC DUONG" userId="319f4a66-1c78-4a2a-a784-58b0dd3d772e" providerId="ADAL" clId="{BC4970D6-EEB4-4D75-B667-A5B529D3D898}" dt="2022-11-05T20:24:08.873" v="23" actId="26606"/>
          <ac:spMkLst>
            <pc:docMk/>
            <pc:sldMk cId="4235487209" sldId="256"/>
            <ac:spMk id="1089" creationId="{0ADDB668-2CA4-4D2B-9C34-3487CA330BA8}"/>
          </ac:spMkLst>
        </pc:spChg>
        <pc:spChg chg="add del">
          <ac:chgData name="KHANH QUOC DUONG" userId="319f4a66-1c78-4a2a-a784-58b0dd3d772e" providerId="ADAL" clId="{BC4970D6-EEB4-4D75-B667-A5B529D3D898}" dt="2022-11-05T20:24:08.873" v="23" actId="26606"/>
          <ac:spMkLst>
            <pc:docMk/>
            <pc:sldMk cId="4235487209" sldId="256"/>
            <ac:spMk id="1090" creationId="{2568BC19-F052-4108-93E1-6A3D1DEC072F}"/>
          </ac:spMkLst>
        </pc:spChg>
        <pc:spChg chg="add del">
          <ac:chgData name="KHANH QUOC DUONG" userId="319f4a66-1c78-4a2a-a784-58b0dd3d772e" providerId="ADAL" clId="{BC4970D6-EEB4-4D75-B667-A5B529D3D898}" dt="2022-11-05T20:24:08.873" v="23" actId="26606"/>
          <ac:spMkLst>
            <pc:docMk/>
            <pc:sldMk cId="4235487209" sldId="256"/>
            <ac:spMk id="1091" creationId="{D5FD337D-4D6B-4C8B-B6F5-121097E09881}"/>
          </ac:spMkLst>
        </pc:spChg>
        <pc:spChg chg="add del">
          <ac:chgData name="KHANH QUOC DUONG" userId="319f4a66-1c78-4a2a-a784-58b0dd3d772e" providerId="ADAL" clId="{BC4970D6-EEB4-4D75-B667-A5B529D3D898}" dt="2022-11-05T20:27:58.537" v="148" actId="26606"/>
          <ac:spMkLst>
            <pc:docMk/>
            <pc:sldMk cId="4235487209" sldId="256"/>
            <ac:spMk id="1093" creationId="{6E0D4398-84C2-41B8-BF30-3157F7B18DF2}"/>
          </ac:spMkLst>
        </pc:spChg>
        <pc:spChg chg="add del">
          <ac:chgData name="KHANH QUOC DUONG" userId="319f4a66-1c78-4a2a-a784-58b0dd3d772e" providerId="ADAL" clId="{BC4970D6-EEB4-4D75-B667-A5B529D3D898}" dt="2022-11-05T20:27:58.537" v="148" actId="26606"/>
          <ac:spMkLst>
            <pc:docMk/>
            <pc:sldMk cId="4235487209" sldId="256"/>
            <ac:spMk id="1094" creationId="{1E519840-CB5B-442F-AF8C-F848E7699768}"/>
          </ac:spMkLst>
        </pc:spChg>
        <pc:spChg chg="add del">
          <ac:chgData name="KHANH QUOC DUONG" userId="319f4a66-1c78-4a2a-a784-58b0dd3d772e" providerId="ADAL" clId="{BC4970D6-EEB4-4D75-B667-A5B529D3D898}" dt="2022-11-05T20:32:41.729" v="263" actId="26606"/>
          <ac:spMkLst>
            <pc:docMk/>
            <pc:sldMk cId="4235487209" sldId="256"/>
            <ac:spMk id="1098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0:32:41.729" v="263" actId="26606"/>
          <ac:spMkLst>
            <pc:docMk/>
            <pc:sldMk cId="4235487209" sldId="256"/>
            <ac:spMk id="1099" creationId="{3B2B1500-BB55-471C-8A9E-67288297ECE1}"/>
          </ac:spMkLst>
        </pc:spChg>
        <pc:spChg chg="add del">
          <ac:chgData name="KHANH QUOC DUONG" userId="319f4a66-1c78-4a2a-a784-58b0dd3d772e" providerId="ADAL" clId="{BC4970D6-EEB4-4D75-B667-A5B529D3D898}" dt="2022-11-05T20:32:41.729" v="263" actId="26606"/>
          <ac:spMkLst>
            <pc:docMk/>
            <pc:sldMk cId="4235487209" sldId="256"/>
            <ac:spMk id="1100" creationId="{3045E22C-A99D-41BB-AF14-EF1B1E745A70}"/>
          </ac:spMkLst>
        </pc:spChg>
        <pc:spChg chg="add del">
          <ac:chgData name="KHANH QUOC DUONG" userId="319f4a66-1c78-4a2a-a784-58b0dd3d772e" providerId="ADAL" clId="{BC4970D6-EEB4-4D75-B667-A5B529D3D898}" dt="2022-11-05T20:25:10.730" v="119" actId="26606"/>
          <ac:spMkLst>
            <pc:docMk/>
            <pc:sldMk cId="4235487209" sldId="256"/>
            <ac:spMk id="1101" creationId="{1DB043B4-68C6-45B9-82AC-A5800EADB8DB}"/>
          </ac:spMkLst>
        </pc:spChg>
        <pc:spChg chg="add del">
          <ac:chgData name="KHANH QUOC DUONG" userId="319f4a66-1c78-4a2a-a784-58b0dd3d772e" providerId="ADAL" clId="{BC4970D6-EEB4-4D75-B667-A5B529D3D898}" dt="2022-11-05T20:48:36.240" v="427" actId="26606"/>
          <ac:spMkLst>
            <pc:docMk/>
            <pc:sldMk cId="4235487209" sldId="256"/>
            <ac:spMk id="1102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0:25:10.730" v="119" actId="26606"/>
          <ac:spMkLst>
            <pc:docMk/>
            <pc:sldMk cId="4235487209" sldId="256"/>
            <ac:spMk id="1103" creationId="{28A00A08-E4E6-4184-B484-E0E034072AE0}"/>
          </ac:spMkLst>
        </pc:spChg>
        <pc:spChg chg="add del">
          <ac:chgData name="KHANH QUOC DUONG" userId="319f4a66-1c78-4a2a-a784-58b0dd3d772e" providerId="ADAL" clId="{BC4970D6-EEB4-4D75-B667-A5B529D3D898}" dt="2022-11-05T20:48:36.240" v="427" actId="26606"/>
          <ac:spMkLst>
            <pc:docMk/>
            <pc:sldMk cId="4235487209" sldId="256"/>
            <ac:spMk id="1104" creationId="{26C2F60D-36DC-4E6D-8544-3562BBABA872}"/>
          </ac:spMkLst>
        </pc:spChg>
        <pc:spChg chg="add del">
          <ac:chgData name="KHANH QUOC DUONG" userId="319f4a66-1c78-4a2a-a784-58b0dd3d772e" providerId="ADAL" clId="{BC4970D6-EEB4-4D75-B667-A5B529D3D898}" dt="2022-11-05T20:48:36.240" v="427" actId="26606"/>
          <ac:spMkLst>
            <pc:docMk/>
            <pc:sldMk cId="4235487209" sldId="256"/>
            <ac:spMk id="1106" creationId="{FCFFC7D5-8758-4C87-A839-9FF78F54327B}"/>
          </ac:spMkLst>
        </pc:spChg>
        <pc:spChg chg="add del">
          <ac:chgData name="KHANH QUOC DUONG" userId="319f4a66-1c78-4a2a-a784-58b0dd3d772e" providerId="ADAL" clId="{BC4970D6-EEB4-4D75-B667-A5B529D3D898}" dt="2022-11-05T20:25:53.202" v="135" actId="26606"/>
          <ac:spMkLst>
            <pc:docMk/>
            <pc:sldMk cId="4235487209" sldId="256"/>
            <ac:spMk id="1107" creationId="{175FEE01-7E1C-48BD-8FD4-2790F781FC01}"/>
          </ac:spMkLst>
        </pc:spChg>
        <pc:spChg chg="add del">
          <ac:chgData name="KHANH QUOC DUONG" userId="319f4a66-1c78-4a2a-a784-58b0dd3d772e" providerId="ADAL" clId="{BC4970D6-EEB4-4D75-B667-A5B529D3D898}" dt="2022-11-05T20:48:36.240" v="426" actId="26606"/>
          <ac:spMkLst>
            <pc:docMk/>
            <pc:sldMk cId="4235487209" sldId="256"/>
            <ac:spMk id="1108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0:48:36.240" v="426" actId="26606"/>
          <ac:spMkLst>
            <pc:docMk/>
            <pc:sldMk cId="4235487209" sldId="256"/>
            <ac:spMk id="1110" creationId="{3B2B1500-BB55-471C-8A9E-67288297ECE1}"/>
          </ac:spMkLst>
        </pc:spChg>
        <pc:spChg chg="add del">
          <ac:chgData name="KHANH QUOC DUONG" userId="319f4a66-1c78-4a2a-a784-58b0dd3d772e" providerId="ADAL" clId="{BC4970D6-EEB4-4D75-B667-A5B529D3D898}" dt="2022-11-05T20:25:53.202" v="135" actId="26606"/>
          <ac:spMkLst>
            <pc:docMk/>
            <pc:sldMk cId="4235487209" sldId="256"/>
            <ac:spMk id="1111" creationId="{5D36EA07-E1C7-4DE1-B196-FBCA4D1A0ED7}"/>
          </ac:spMkLst>
        </pc:spChg>
        <pc:spChg chg="add del">
          <ac:chgData name="KHANH QUOC DUONG" userId="319f4a66-1c78-4a2a-a784-58b0dd3d772e" providerId="ADAL" clId="{BC4970D6-EEB4-4D75-B667-A5B529D3D898}" dt="2022-11-05T20:48:36.240" v="426" actId="26606"/>
          <ac:spMkLst>
            <pc:docMk/>
            <pc:sldMk cId="4235487209" sldId="256"/>
            <ac:spMk id="1112" creationId="{3045E22C-A99D-41BB-AF14-EF1B1E745A70}"/>
          </ac:spMkLst>
        </pc:spChg>
        <pc:spChg chg="add del">
          <ac:chgData name="KHANH QUOC DUONG" userId="319f4a66-1c78-4a2a-a784-58b0dd3d772e" providerId="ADAL" clId="{BC4970D6-EEB4-4D75-B667-A5B529D3D898}" dt="2022-11-05T20:25:53.202" v="135" actId="26606"/>
          <ac:spMkLst>
            <pc:docMk/>
            <pc:sldMk cId="4235487209" sldId="256"/>
            <ac:spMk id="1113" creationId="{FFC17599-20C8-4B64-8853-7E2891FC7939}"/>
          </ac:spMkLst>
        </pc:spChg>
        <pc:spChg chg="add del">
          <ac:chgData name="KHANH QUOC DUONG" userId="319f4a66-1c78-4a2a-a784-58b0dd3d772e" providerId="ADAL" clId="{BC4970D6-EEB4-4D75-B667-A5B529D3D898}" dt="2022-11-05T20:25:13.330" v="121" actId="26606"/>
          <ac:spMkLst>
            <pc:docMk/>
            <pc:sldMk cId="4235487209" sldId="256"/>
            <ac:spMk id="1114" creationId="{F7207B7B-5C57-458C-BE38-95D2CD7655BB}"/>
          </ac:spMkLst>
        </pc:spChg>
        <pc:spChg chg="add del">
          <ac:chgData name="KHANH QUOC DUONG" userId="319f4a66-1c78-4a2a-a784-58b0dd3d772e" providerId="ADAL" clId="{BC4970D6-EEB4-4D75-B667-A5B529D3D898}" dt="2022-11-05T20:25:13.330" v="121" actId="26606"/>
          <ac:spMkLst>
            <pc:docMk/>
            <pc:sldMk cId="4235487209" sldId="256"/>
            <ac:spMk id="1115" creationId="{9822E561-F97C-4CBB-A9A6-A6BF6317BC84}"/>
          </ac:spMkLst>
        </pc:spChg>
        <pc:spChg chg="add del">
          <ac:chgData name="KHANH QUOC DUONG" userId="319f4a66-1c78-4a2a-a784-58b0dd3d772e" providerId="ADAL" clId="{BC4970D6-EEB4-4D75-B667-A5B529D3D898}" dt="2022-11-05T20:25:13.330" v="121" actId="26606"/>
          <ac:spMkLst>
            <pc:docMk/>
            <pc:sldMk cId="4235487209" sldId="256"/>
            <ac:spMk id="1116" creationId="{B01B0E58-A5C8-4CDA-A2E0-35DF94E59857}"/>
          </ac:spMkLst>
        </pc:spChg>
        <pc:spChg chg="add del">
          <ac:chgData name="KHANH QUOC DUONG" userId="319f4a66-1c78-4a2a-a784-58b0dd3d772e" providerId="ADAL" clId="{BC4970D6-EEB4-4D75-B667-A5B529D3D898}" dt="2022-11-05T20:48:49.771" v="428" actId="26606"/>
          <ac:spMkLst>
            <pc:docMk/>
            <pc:sldMk cId="4235487209" sldId="256"/>
            <ac:spMk id="1117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0:25:13.934" v="123" actId="26606"/>
          <ac:spMkLst>
            <pc:docMk/>
            <pc:sldMk cId="4235487209" sldId="256"/>
            <ac:spMk id="1118" creationId="{9B45BA4C-9B54-4496-821F-9E0985CA984D}"/>
          </ac:spMkLst>
        </pc:spChg>
        <pc:spChg chg="add del">
          <ac:chgData name="KHANH QUOC DUONG" userId="319f4a66-1c78-4a2a-a784-58b0dd3d772e" providerId="ADAL" clId="{BC4970D6-EEB4-4D75-B667-A5B529D3D898}" dt="2022-11-05T20:48:49.771" v="428" actId="26606"/>
          <ac:spMkLst>
            <pc:docMk/>
            <pc:sldMk cId="4235487209" sldId="256"/>
            <ac:spMk id="1119" creationId="{55F5D1E8-E605-4EFC-8912-6E191F84FE26}"/>
          </ac:spMkLst>
        </pc:spChg>
        <pc:spChg chg="add del">
          <ac:chgData name="KHANH QUOC DUONG" userId="319f4a66-1c78-4a2a-a784-58b0dd3d772e" providerId="ADAL" clId="{BC4970D6-EEB4-4D75-B667-A5B529D3D898}" dt="2022-11-05T20:25:17.119" v="125" actId="26606"/>
          <ac:spMkLst>
            <pc:docMk/>
            <pc:sldMk cId="4235487209" sldId="256"/>
            <ac:spMk id="1120" creationId="{1FD5705B-63E0-4364-B909-EC902FEAAC07}"/>
          </ac:spMkLst>
        </pc:spChg>
        <pc:spChg chg="add del">
          <ac:chgData name="KHANH QUOC DUONG" userId="319f4a66-1c78-4a2a-a784-58b0dd3d772e" providerId="ADAL" clId="{BC4970D6-EEB4-4D75-B667-A5B529D3D898}" dt="2022-11-05T20:25:17.119" v="125" actId="26606"/>
          <ac:spMkLst>
            <pc:docMk/>
            <pc:sldMk cId="4235487209" sldId="256"/>
            <ac:spMk id="1121" creationId="{0B7E355D-DAEA-4421-B67A-FA13C0FBDCE8}"/>
          </ac:spMkLst>
        </pc:spChg>
        <pc:spChg chg="add del">
          <ac:chgData name="KHANH QUOC DUONG" userId="319f4a66-1c78-4a2a-a784-58b0dd3d772e" providerId="ADAL" clId="{BC4970D6-EEB4-4D75-B667-A5B529D3D898}" dt="2022-11-05T20:52:45.503" v="446" actId="26606"/>
          <ac:spMkLst>
            <pc:docMk/>
            <pc:sldMk cId="4235487209" sldId="256"/>
            <ac:spMk id="1123" creationId="{1A0F8916-44ED-4BA2-B4A8-BFF92E4B49BE}"/>
          </ac:spMkLst>
        </pc:spChg>
        <pc:spChg chg="add del">
          <ac:chgData name="KHANH QUOC DUONG" userId="319f4a66-1c78-4a2a-a784-58b0dd3d772e" providerId="ADAL" clId="{BC4970D6-EEB4-4D75-B667-A5B529D3D898}" dt="2022-11-05T20:52:45.503" v="446" actId="26606"/>
          <ac:spMkLst>
            <pc:docMk/>
            <pc:sldMk cId="4235487209" sldId="256"/>
            <ac:spMk id="1124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0:25:31.748" v="127" actId="26606"/>
          <ac:spMkLst>
            <pc:docMk/>
            <pc:sldMk cId="4235487209" sldId="256"/>
            <ac:spMk id="1125" creationId="{4905C695-F54E-4EF8-8AEF-811D460E7AFE}"/>
          </ac:spMkLst>
        </pc:spChg>
        <pc:spChg chg="add del">
          <ac:chgData name="KHANH QUOC DUONG" userId="319f4a66-1c78-4a2a-a784-58b0dd3d772e" providerId="ADAL" clId="{BC4970D6-EEB4-4D75-B667-A5B529D3D898}" dt="2022-11-05T20:25:31.748" v="127" actId="26606"/>
          <ac:spMkLst>
            <pc:docMk/>
            <pc:sldMk cId="4235487209" sldId="256"/>
            <ac:spMk id="1126" creationId="{85AEFF94-0E7F-40D2-BB64-2466E9D66DFD}"/>
          </ac:spMkLst>
        </pc:spChg>
        <pc:spChg chg="add del">
          <ac:chgData name="KHANH QUOC DUONG" userId="319f4a66-1c78-4a2a-a784-58b0dd3d772e" providerId="ADAL" clId="{BC4970D6-EEB4-4D75-B667-A5B529D3D898}" dt="2022-11-05T21:05:53.580" v="751" actId="26606"/>
          <ac:spMkLst>
            <pc:docMk/>
            <pc:sldMk cId="4235487209" sldId="256"/>
            <ac:spMk id="1128" creationId="{FCFFC7D5-8758-4C87-A839-9FF78F54327B}"/>
          </ac:spMkLst>
        </pc:spChg>
        <pc:spChg chg="add del">
          <ac:chgData name="KHANH QUOC DUONG" userId="319f4a66-1c78-4a2a-a784-58b0dd3d772e" providerId="ADAL" clId="{BC4970D6-EEB4-4D75-B667-A5B529D3D898}" dt="2022-11-05T21:05:53.580" v="751" actId="26606"/>
          <ac:spMkLst>
            <pc:docMk/>
            <pc:sldMk cId="4235487209" sldId="256"/>
            <ac:spMk id="1129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1:05:53.580" v="751" actId="26606"/>
          <ac:spMkLst>
            <pc:docMk/>
            <pc:sldMk cId="4235487209" sldId="256"/>
            <ac:spMk id="1131" creationId="{26C2F60D-36DC-4E6D-8544-3562BBABA872}"/>
          </ac:spMkLst>
        </pc:spChg>
        <pc:spChg chg="add del">
          <ac:chgData name="KHANH QUOC DUONG" userId="319f4a66-1c78-4a2a-a784-58b0dd3d772e" providerId="ADAL" clId="{BC4970D6-EEB4-4D75-B667-A5B529D3D898}" dt="2022-11-05T20:25:32.803" v="129" actId="26606"/>
          <ac:spMkLst>
            <pc:docMk/>
            <pc:sldMk cId="4235487209" sldId="256"/>
            <ac:spMk id="1132" creationId="{9B37791B-B040-4694-BFDC-8DD132D86E8E}"/>
          </ac:spMkLst>
        </pc:spChg>
        <pc:spChg chg="add del">
          <ac:chgData name="KHANH QUOC DUONG" userId="319f4a66-1c78-4a2a-a784-58b0dd3d772e" providerId="ADAL" clId="{BC4970D6-EEB4-4D75-B667-A5B529D3D898}" dt="2022-11-05T21:05:53.572" v="750" actId="26606"/>
          <ac:spMkLst>
            <pc:docMk/>
            <pc:sldMk cId="4235487209" sldId="256"/>
            <ac:spMk id="1134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1:05:53.572" v="750" actId="26606"/>
          <ac:spMkLst>
            <pc:docMk/>
            <pc:sldMk cId="4235487209" sldId="256"/>
            <ac:spMk id="1135" creationId="{0ED8FC7E-742C-4B53-B6FF-F19F8EDA28B3}"/>
          </ac:spMkLst>
        </pc:spChg>
        <pc:spChg chg="add del">
          <ac:chgData name="KHANH QUOC DUONG" userId="319f4a66-1c78-4a2a-a784-58b0dd3d772e" providerId="ADAL" clId="{BC4970D6-EEB4-4D75-B667-A5B529D3D898}" dt="2022-11-05T20:25:33.808" v="131" actId="26606"/>
          <ac:spMkLst>
            <pc:docMk/>
            <pc:sldMk cId="4235487209" sldId="256"/>
            <ac:spMk id="1136" creationId="{4DE524F2-C7AF-4466-BA99-09C19DE0D819}"/>
          </ac:spMkLst>
        </pc:spChg>
        <pc:spChg chg="add del">
          <ac:chgData name="KHANH QUOC DUONG" userId="319f4a66-1c78-4a2a-a784-58b0dd3d772e" providerId="ADAL" clId="{BC4970D6-EEB4-4D75-B667-A5B529D3D898}" dt="2022-11-05T20:25:33.808" v="131" actId="26606"/>
          <ac:spMkLst>
            <pc:docMk/>
            <pc:sldMk cId="4235487209" sldId="256"/>
            <ac:spMk id="1137" creationId="{904E317E-14BB-4200-84F3-2064B4C971B7}"/>
          </ac:spMkLst>
        </pc:spChg>
        <pc:spChg chg="add del">
          <ac:chgData name="KHANH QUOC DUONG" userId="319f4a66-1c78-4a2a-a784-58b0dd3d772e" providerId="ADAL" clId="{BC4970D6-EEB4-4D75-B667-A5B529D3D898}" dt="2022-11-05T20:25:33.808" v="131" actId="26606"/>
          <ac:spMkLst>
            <pc:docMk/>
            <pc:sldMk cId="4235487209" sldId="256"/>
            <ac:spMk id="1138" creationId="{1DF94A24-8152-43C5-86F3-5CC95D8090E2}"/>
          </ac:spMkLst>
        </pc:spChg>
        <pc:spChg chg="add del">
          <ac:chgData name="KHANH QUOC DUONG" userId="319f4a66-1c78-4a2a-a784-58b0dd3d772e" providerId="ADAL" clId="{BC4970D6-EEB4-4D75-B667-A5B529D3D898}" dt="2022-11-05T21:05:53.572" v="750" actId="26606"/>
          <ac:spMkLst>
            <pc:docMk/>
            <pc:sldMk cId="4235487209" sldId="256"/>
            <ac:spMk id="1139" creationId="{F798D3DD-23B7-41EE-9021-C8F9A8E2C19B}"/>
          </ac:spMkLst>
        </pc:spChg>
        <pc:spChg chg="add del">
          <ac:chgData name="KHANH QUOC DUONG" userId="319f4a66-1c78-4a2a-a784-58b0dd3d772e" providerId="ADAL" clId="{BC4970D6-EEB4-4D75-B667-A5B529D3D898}" dt="2022-11-05T20:25:43.747" v="133" actId="26606"/>
          <ac:spMkLst>
            <pc:docMk/>
            <pc:sldMk cId="4235487209" sldId="256"/>
            <ac:spMk id="1140" creationId="{4AA13AD3-0A4F-475A-BEBB-DEEFF5C096C3}"/>
          </ac:spMkLst>
        </pc:spChg>
        <pc:spChg chg="add del">
          <ac:chgData name="KHANH QUOC DUONG" userId="319f4a66-1c78-4a2a-a784-58b0dd3d772e" providerId="ADAL" clId="{BC4970D6-EEB4-4D75-B667-A5B529D3D898}" dt="2022-11-05T20:25:43.747" v="133" actId="26606"/>
          <ac:spMkLst>
            <pc:docMk/>
            <pc:sldMk cId="4235487209" sldId="256"/>
            <ac:spMk id="1141" creationId="{52F9B1C2-7D20-4F91-A660-197C98B9A3B1}"/>
          </ac:spMkLst>
        </pc:spChg>
        <pc:spChg chg="add del">
          <ac:chgData name="KHANH QUOC DUONG" userId="319f4a66-1c78-4a2a-a784-58b0dd3d772e" providerId="ADAL" clId="{BC4970D6-EEB4-4D75-B667-A5B529D3D898}" dt="2022-11-05T20:25:43.747" v="133" actId="26606"/>
          <ac:spMkLst>
            <pc:docMk/>
            <pc:sldMk cId="4235487209" sldId="256"/>
            <ac:spMk id="1142" creationId="{A89C4E6E-ECA4-40E5-A54E-13E92B678E8C}"/>
          </ac:spMkLst>
        </pc:spChg>
        <pc:spChg chg="add del">
          <ac:chgData name="KHANH QUOC DUONG" userId="319f4a66-1c78-4a2a-a784-58b0dd3d772e" providerId="ADAL" clId="{BC4970D6-EEB4-4D75-B667-A5B529D3D898}" dt="2022-11-05T20:25:53.202" v="135" actId="26606"/>
          <ac:spMkLst>
            <pc:docMk/>
            <pc:sldMk cId="4235487209" sldId="256"/>
            <ac:spMk id="1144" creationId="{EA164D6B-6878-4B9F-A2D0-985D39B17B46}"/>
          </ac:spMkLst>
        </pc:spChg>
        <pc:spChg chg="add del">
          <ac:chgData name="KHANH QUOC DUONG" userId="319f4a66-1c78-4a2a-a784-58b0dd3d772e" providerId="ADAL" clId="{BC4970D6-EEB4-4D75-B667-A5B529D3D898}" dt="2022-11-05T20:25:53.202" v="135" actId="26606"/>
          <ac:spMkLst>
            <pc:docMk/>
            <pc:sldMk cId="4235487209" sldId="256"/>
            <ac:spMk id="1145" creationId="{4413CD7F-736E-4AF7-AB2B-473CAA9E1D09}"/>
          </ac:spMkLst>
        </pc:spChg>
        <pc:spChg chg="add del">
          <ac:chgData name="KHANH QUOC DUONG" userId="319f4a66-1c78-4a2a-a784-58b0dd3d772e" providerId="ADAL" clId="{BC4970D6-EEB4-4D75-B667-A5B529D3D898}" dt="2022-11-05T20:25:53.202" v="135" actId="26606"/>
          <ac:spMkLst>
            <pc:docMk/>
            <pc:sldMk cId="4235487209" sldId="256"/>
            <ac:spMk id="1146" creationId="{11263F21-FD5C-49D9-B5D3-5B94A4C99871}"/>
          </ac:spMkLst>
        </pc:spChg>
        <pc:spChg chg="add del">
          <ac:chgData name="KHANH QUOC DUONG" userId="319f4a66-1c78-4a2a-a784-58b0dd3d772e" providerId="ADAL" clId="{BC4970D6-EEB4-4D75-B667-A5B529D3D898}" dt="2022-11-05T20:25:53.202" v="135" actId="26606"/>
          <ac:spMkLst>
            <pc:docMk/>
            <pc:sldMk cId="4235487209" sldId="256"/>
            <ac:spMk id="1147" creationId="{C0598E82-FBBE-4514-AC7D-75D1347F86A1}"/>
          </ac:spMkLst>
        </pc:spChg>
        <pc:spChg chg="add del">
          <ac:chgData name="KHANH QUOC DUONG" userId="319f4a66-1c78-4a2a-a784-58b0dd3d772e" providerId="ADAL" clId="{BC4970D6-EEB4-4D75-B667-A5B529D3D898}" dt="2022-11-05T20:25:53.202" v="135" actId="26606"/>
          <ac:spMkLst>
            <pc:docMk/>
            <pc:sldMk cId="4235487209" sldId="256"/>
            <ac:spMk id="1148" creationId="{12B342F4-B533-4771-B828-654C361581E6}"/>
          </ac:spMkLst>
        </pc:spChg>
        <pc:spChg chg="add del">
          <ac:chgData name="KHANH QUOC DUONG" userId="319f4a66-1c78-4a2a-a784-58b0dd3d772e" providerId="ADAL" clId="{BC4970D6-EEB4-4D75-B667-A5B529D3D898}" dt="2022-11-05T20:25:58.406" v="137" actId="26606"/>
          <ac:spMkLst>
            <pc:docMk/>
            <pc:sldMk cId="4235487209" sldId="256"/>
            <ac:spMk id="1150" creationId="{6E0D4398-84C2-41B8-BF30-3157F7B18DF2}"/>
          </ac:spMkLst>
        </pc:spChg>
        <pc:spChg chg="add del">
          <ac:chgData name="KHANH QUOC DUONG" userId="319f4a66-1c78-4a2a-a784-58b0dd3d772e" providerId="ADAL" clId="{BC4970D6-EEB4-4D75-B667-A5B529D3D898}" dt="2022-11-05T20:25:58.406" v="137" actId="26606"/>
          <ac:spMkLst>
            <pc:docMk/>
            <pc:sldMk cId="4235487209" sldId="256"/>
            <ac:spMk id="1151" creationId="{1E519840-CB5B-442F-AF8C-F848E7699768}"/>
          </ac:spMkLst>
        </pc:spChg>
        <pc:spChg chg="add del">
          <ac:chgData name="KHANH QUOC DUONG" userId="319f4a66-1c78-4a2a-a784-58b0dd3d772e" providerId="ADAL" clId="{BC4970D6-EEB4-4D75-B667-A5B529D3D898}" dt="2022-11-05T20:26:14.899" v="139" actId="26606"/>
          <ac:spMkLst>
            <pc:docMk/>
            <pc:sldMk cId="4235487209" sldId="256"/>
            <ac:spMk id="1155" creationId="{3011B0B3-5679-4759-90B8-3B908C4CBD21}"/>
          </ac:spMkLst>
        </pc:spChg>
        <pc:spChg chg="add">
          <ac:chgData name="KHANH QUOC DUONG" userId="319f4a66-1c78-4a2a-a784-58b0dd3d772e" providerId="ADAL" clId="{BC4970D6-EEB4-4D75-B667-A5B529D3D898}" dt="2022-11-05T21:05:53.580" v="751" actId="26606"/>
          <ac:spMkLst>
            <pc:docMk/>
            <pc:sldMk cId="4235487209" sldId="256"/>
            <ac:spMk id="1157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0:26:16.964" v="141" actId="26606"/>
          <ac:spMkLst>
            <pc:docMk/>
            <pc:sldMk cId="4235487209" sldId="256"/>
            <ac:spMk id="1158" creationId="{8C37C960-91F5-4F61-B2CD-8A037920720B}"/>
          </ac:spMkLst>
        </pc:spChg>
        <pc:spChg chg="add del">
          <ac:chgData name="KHANH QUOC DUONG" userId="319f4a66-1c78-4a2a-a784-58b0dd3d772e" providerId="ADAL" clId="{BC4970D6-EEB4-4D75-B667-A5B529D3D898}" dt="2022-11-05T20:26:16.964" v="141" actId="26606"/>
          <ac:spMkLst>
            <pc:docMk/>
            <pc:sldMk cId="4235487209" sldId="256"/>
            <ac:spMk id="1159" creationId="{A5C31099-1BBD-40CE-BC60-FCE50741940D}"/>
          </ac:spMkLst>
        </pc:spChg>
        <pc:spChg chg="add del">
          <ac:chgData name="KHANH QUOC DUONG" userId="319f4a66-1c78-4a2a-a784-58b0dd3d772e" providerId="ADAL" clId="{BC4970D6-EEB4-4D75-B667-A5B529D3D898}" dt="2022-11-05T20:26:16.964" v="141" actId="26606"/>
          <ac:spMkLst>
            <pc:docMk/>
            <pc:sldMk cId="4235487209" sldId="256"/>
            <ac:spMk id="1160" creationId="{EA2846BE-460A-477B-A2F4-52F298BF43EE}"/>
          </ac:spMkLst>
        </pc:spChg>
        <pc:spChg chg="add del">
          <ac:chgData name="KHANH QUOC DUONG" userId="319f4a66-1c78-4a2a-a784-58b0dd3d772e" providerId="ADAL" clId="{BC4970D6-EEB4-4D75-B667-A5B529D3D898}" dt="2022-11-05T20:26:16.964" v="141" actId="26606"/>
          <ac:spMkLst>
            <pc:docMk/>
            <pc:sldMk cId="4235487209" sldId="256"/>
            <ac:spMk id="1161" creationId="{C8401D34-2155-4B53-A686-7345BE15C466}"/>
          </ac:spMkLst>
        </pc:spChg>
        <pc:spChg chg="add del">
          <ac:chgData name="KHANH QUOC DUONG" userId="319f4a66-1c78-4a2a-a784-58b0dd3d772e" providerId="ADAL" clId="{BC4970D6-EEB4-4D75-B667-A5B529D3D898}" dt="2022-11-05T20:26:16.964" v="141" actId="26606"/>
          <ac:spMkLst>
            <pc:docMk/>
            <pc:sldMk cId="4235487209" sldId="256"/>
            <ac:spMk id="1162" creationId="{E37BCD97-E1A4-4EBB-8D1C-8CC0B55A64B2}"/>
          </ac:spMkLst>
        </pc:spChg>
        <pc:spChg chg="add del">
          <ac:chgData name="KHANH QUOC DUONG" userId="319f4a66-1c78-4a2a-a784-58b0dd3d772e" providerId="ADAL" clId="{BC4970D6-EEB4-4D75-B667-A5B529D3D898}" dt="2022-11-05T20:26:16.964" v="141" actId="26606"/>
          <ac:spMkLst>
            <pc:docMk/>
            <pc:sldMk cId="4235487209" sldId="256"/>
            <ac:spMk id="1163" creationId="{5EDC1F21-AC5B-4D05-9108-5E5D2894884F}"/>
          </ac:spMkLst>
        </pc:spChg>
        <pc:spChg chg="add">
          <ac:chgData name="KHANH QUOC DUONG" userId="319f4a66-1c78-4a2a-a784-58b0dd3d772e" providerId="ADAL" clId="{BC4970D6-EEB4-4D75-B667-A5B529D3D898}" dt="2022-11-05T21:05:53.580" v="751" actId="26606"/>
          <ac:spMkLst>
            <pc:docMk/>
            <pc:sldMk cId="4235487209" sldId="256"/>
            <ac:spMk id="1164" creationId="{26C2F60D-36DC-4E6D-8544-3562BBABA872}"/>
          </ac:spMkLst>
        </pc:spChg>
        <pc:spChg chg="add del">
          <ac:chgData name="KHANH QUOC DUONG" userId="319f4a66-1c78-4a2a-a784-58b0dd3d772e" providerId="ADAL" clId="{BC4970D6-EEB4-4D75-B667-A5B529D3D898}" dt="2022-11-05T20:27:25.960" v="143" actId="26606"/>
          <ac:spMkLst>
            <pc:docMk/>
            <pc:sldMk cId="4235487209" sldId="256"/>
            <ac:spMk id="1165" creationId="{A88F843D-1C1B-C740-AC27-E3238D0F5F47}"/>
          </ac:spMkLst>
        </pc:spChg>
        <pc:spChg chg="add del">
          <ac:chgData name="KHANH QUOC DUONG" userId="319f4a66-1c78-4a2a-a784-58b0dd3d772e" providerId="ADAL" clId="{BC4970D6-EEB4-4D75-B667-A5B529D3D898}" dt="2022-11-05T20:27:25.960" v="143" actId="26606"/>
          <ac:spMkLst>
            <pc:docMk/>
            <pc:sldMk cId="4235487209" sldId="256"/>
            <ac:spMk id="1166" creationId="{A21C8291-E3D5-4240-8FF4-E5213CBCC453}"/>
          </ac:spMkLst>
        </pc:spChg>
        <pc:spChg chg="add del">
          <ac:chgData name="KHANH QUOC DUONG" userId="319f4a66-1c78-4a2a-a784-58b0dd3d772e" providerId="ADAL" clId="{BC4970D6-EEB4-4D75-B667-A5B529D3D898}" dt="2022-11-05T20:27:25.960" v="143" actId="26606"/>
          <ac:spMkLst>
            <pc:docMk/>
            <pc:sldMk cId="4235487209" sldId="256"/>
            <ac:spMk id="1167" creationId="{08B44AFE-C181-7047-8CC9-CA00BD385EEA}"/>
          </ac:spMkLst>
        </pc:spChg>
        <pc:spChg chg="add">
          <ac:chgData name="KHANH QUOC DUONG" userId="319f4a66-1c78-4a2a-a784-58b0dd3d772e" providerId="ADAL" clId="{BC4970D6-EEB4-4D75-B667-A5B529D3D898}" dt="2022-11-05T21:05:53.580" v="751" actId="26606"/>
          <ac:spMkLst>
            <pc:docMk/>
            <pc:sldMk cId="4235487209" sldId="256"/>
            <ac:spMk id="1168" creationId="{FCFFC7D5-8758-4C87-A839-9FF78F54327B}"/>
          </ac:spMkLst>
        </pc:spChg>
        <pc:spChg chg="add del">
          <ac:chgData name="KHANH QUOC DUONG" userId="319f4a66-1c78-4a2a-a784-58b0dd3d772e" providerId="ADAL" clId="{BC4970D6-EEB4-4D75-B667-A5B529D3D898}" dt="2022-11-05T20:27:49.228" v="147" actId="26606"/>
          <ac:spMkLst>
            <pc:docMk/>
            <pc:sldMk cId="4235487209" sldId="256"/>
            <ac:spMk id="1169" creationId="{DD8EACB7-D372-470B-B76E-A829D00310CD}"/>
          </ac:spMkLst>
        </pc:spChg>
        <pc:spChg chg="add del">
          <ac:chgData name="KHANH QUOC DUONG" userId="319f4a66-1c78-4a2a-a784-58b0dd3d772e" providerId="ADAL" clId="{BC4970D6-EEB4-4D75-B667-A5B529D3D898}" dt="2022-11-05T20:27:49.228" v="147" actId="26606"/>
          <ac:spMkLst>
            <pc:docMk/>
            <pc:sldMk cId="4235487209" sldId="256"/>
            <ac:spMk id="1170" creationId="{FBE11A49-02A1-4D4C-9A49-CDF496B1094F}"/>
          </ac:spMkLst>
        </pc:spChg>
        <pc:grpChg chg="add del">
          <ac:chgData name="KHANH QUOC DUONG" userId="319f4a66-1c78-4a2a-a784-58b0dd3d772e" providerId="ADAL" clId="{BC4970D6-EEB4-4D75-B667-A5B529D3D898}" dt="2022-11-05T20:25:10.730" v="119" actId="26606"/>
          <ac:grpSpMkLst>
            <pc:docMk/>
            <pc:sldMk cId="4235487209" sldId="256"/>
            <ac:grpSpMk id="1105" creationId="{0780E404-3121-4F33-AF2D-65F659A97798}"/>
          </ac:grpSpMkLst>
        </pc:grpChg>
        <pc:grpChg chg="add del">
          <ac:chgData name="KHANH QUOC DUONG" userId="319f4a66-1c78-4a2a-a784-58b0dd3d772e" providerId="ADAL" clId="{BC4970D6-EEB4-4D75-B667-A5B529D3D898}" dt="2022-11-05T20:25:10.730" v="119" actId="26606"/>
          <ac:grpSpMkLst>
            <pc:docMk/>
            <pc:sldMk cId="4235487209" sldId="256"/>
            <ac:grpSpMk id="1109" creationId="{4B158E9A-DBF4-4AA7-B6B7-8C8EB2FBDD68}"/>
          </ac:grpSpMkLst>
        </pc:grpChg>
        <pc:grpChg chg="add del">
          <ac:chgData name="KHANH QUOC DUONG" userId="319f4a66-1c78-4a2a-a784-58b0dd3d772e" providerId="ADAL" clId="{BC4970D6-EEB4-4D75-B667-A5B529D3D898}" dt="2022-11-05T20:25:17.119" v="125" actId="26606"/>
          <ac:grpSpMkLst>
            <pc:docMk/>
            <pc:sldMk cId="4235487209" sldId="256"/>
            <ac:grpSpMk id="1122" creationId="{61D9147E-6246-4344-B99C-7E58532D8CB5}"/>
          </ac:grpSpMkLst>
        </pc:grpChg>
        <pc:grpChg chg="add del">
          <ac:chgData name="KHANH QUOC DUONG" userId="319f4a66-1c78-4a2a-a784-58b0dd3d772e" providerId="ADAL" clId="{BC4970D6-EEB4-4D75-B667-A5B529D3D898}" dt="2022-11-05T20:25:31.748" v="127" actId="26606"/>
          <ac:grpSpMkLst>
            <pc:docMk/>
            <pc:sldMk cId="4235487209" sldId="256"/>
            <ac:grpSpMk id="1127" creationId="{A206FD63-63B5-4FE3-A87F-05F94B21B8A1}"/>
          </ac:grpSpMkLst>
        </pc:grpChg>
        <pc:grpChg chg="add del">
          <ac:chgData name="KHANH QUOC DUONG" userId="319f4a66-1c78-4a2a-a784-58b0dd3d772e" providerId="ADAL" clId="{BC4970D6-EEB4-4D75-B667-A5B529D3D898}" dt="2022-11-05T20:25:32.803" v="129" actId="26606"/>
          <ac:grpSpMkLst>
            <pc:docMk/>
            <pc:sldMk cId="4235487209" sldId="256"/>
            <ac:grpSpMk id="1133" creationId="{4252769E-B9F0-4068-A645-5BBEF16E9C28}"/>
          </ac:grpSpMkLst>
        </pc:grpChg>
        <pc:grpChg chg="add del">
          <ac:chgData name="KHANH QUOC DUONG" userId="319f4a66-1c78-4a2a-a784-58b0dd3d772e" providerId="ADAL" clId="{BC4970D6-EEB4-4D75-B667-A5B529D3D898}" dt="2022-11-05T21:05:53.572" v="750" actId="26606"/>
          <ac:grpSpMkLst>
            <pc:docMk/>
            <pc:sldMk cId="4235487209" sldId="256"/>
            <ac:grpSpMk id="1149" creationId="{2C072688-BFC7-4FE8-A45E-B3C63CBB9632}"/>
          </ac:grpSpMkLst>
        </pc:grpChg>
        <pc:grpChg chg="add del">
          <ac:chgData name="KHANH QUOC DUONG" userId="319f4a66-1c78-4a2a-a784-58b0dd3d772e" providerId="ADAL" clId="{BC4970D6-EEB4-4D75-B667-A5B529D3D898}" dt="2022-11-05T20:27:49.228" v="147" actId="26606"/>
          <ac:grpSpMkLst>
            <pc:docMk/>
            <pc:sldMk cId="4235487209" sldId="256"/>
            <ac:grpSpMk id="1171" creationId="{F1732D3A-CFF0-45BE-AD79-F83D0272C6C6}"/>
          </ac:grpSpMkLst>
        </pc:grpChg>
        <pc:picChg chg="add del mod ord">
          <ac:chgData name="KHANH QUOC DUONG" userId="319f4a66-1c78-4a2a-a784-58b0dd3d772e" providerId="ADAL" clId="{BC4970D6-EEB4-4D75-B667-A5B529D3D898}" dt="2022-11-05T20:52:30.243" v="444" actId="478"/>
          <ac:picMkLst>
            <pc:docMk/>
            <pc:sldMk cId="4235487209" sldId="256"/>
            <ac:picMk id="1026" creationId="{26384250-549C-26D9-F711-E13F946F2244}"/>
          </ac:picMkLst>
        </pc:picChg>
        <pc:picChg chg="add mod ord">
          <ac:chgData name="KHANH QUOC DUONG" userId="319f4a66-1c78-4a2a-a784-58b0dd3d772e" providerId="ADAL" clId="{BC4970D6-EEB4-4D75-B667-A5B529D3D898}" dt="2022-11-05T21:05:53.580" v="751" actId="26606"/>
          <ac:picMkLst>
            <pc:docMk/>
            <pc:sldMk cId="4235487209" sldId="256"/>
            <ac:picMk id="1028" creationId="{4CE6B4E6-E220-6441-E412-0E1403516930}"/>
          </ac:picMkLst>
        </pc:picChg>
        <pc:cxnChg chg="add del">
          <ac:chgData name="KHANH QUOC DUONG" userId="319f4a66-1c78-4a2a-a784-58b0dd3d772e" providerId="ADAL" clId="{BC4970D6-EEB4-4D75-B667-A5B529D3D898}" dt="2022-11-05T20:23:14.775" v="3" actId="26606"/>
          <ac:cxnSpMkLst>
            <pc:docMk/>
            <pc:sldMk cId="4235487209" sldId="256"/>
            <ac:cxnSpMk id="1033" creationId="{BCDAEC91-5BCE-4B55-9CC0-43EF94CB734B}"/>
          </ac:cxnSpMkLst>
        </pc:cxnChg>
        <pc:cxnChg chg="add del">
          <ac:chgData name="KHANH QUOC DUONG" userId="319f4a66-1c78-4a2a-a784-58b0dd3d772e" providerId="ADAL" clId="{BC4970D6-EEB4-4D75-B667-A5B529D3D898}" dt="2022-11-05T20:23:21.167" v="9" actId="26606"/>
          <ac:cxnSpMkLst>
            <pc:docMk/>
            <pc:sldMk cId="4235487209" sldId="256"/>
            <ac:cxnSpMk id="1062" creationId="{CE352288-84AD-4CA8-BCD5-76C29D34E1DB}"/>
          </ac:cxnSpMkLst>
        </pc:cxnChg>
        <pc:cxnChg chg="add del">
          <ac:chgData name="KHANH QUOC DUONG" userId="319f4a66-1c78-4a2a-a784-58b0dd3d772e" providerId="ADAL" clId="{BC4970D6-EEB4-4D75-B667-A5B529D3D898}" dt="2022-11-05T20:23:36.616" v="17" actId="26606"/>
          <ac:cxnSpMkLst>
            <pc:docMk/>
            <pc:sldMk cId="4235487209" sldId="256"/>
            <ac:cxnSpMk id="1079" creationId="{414C5C93-B9E9-4392-ADCF-ABF21209DD56}"/>
          </ac:cxnSpMkLst>
        </pc:cxnChg>
        <pc:cxnChg chg="add del">
          <ac:chgData name="KHANH QUOC DUONG" userId="319f4a66-1c78-4a2a-a784-58b0dd3d772e" providerId="ADAL" clId="{BC4970D6-EEB4-4D75-B667-A5B529D3D898}" dt="2022-11-05T20:23:40.119" v="21" actId="26606"/>
          <ac:cxnSpMkLst>
            <pc:docMk/>
            <pc:sldMk cId="4235487209" sldId="256"/>
            <ac:cxnSpMk id="1086" creationId="{F0CE0765-E93C-4D37-9D5F-D464EFB10FA7}"/>
          </ac:cxnSpMkLst>
        </pc:cxnChg>
        <pc:cxnChg chg="add del">
          <ac:chgData name="KHANH QUOC DUONG" userId="319f4a66-1c78-4a2a-a784-58b0dd3d772e" providerId="ADAL" clId="{BC4970D6-EEB4-4D75-B667-A5B529D3D898}" dt="2022-11-05T20:27:58.537" v="148" actId="26606"/>
          <ac:cxnSpMkLst>
            <pc:docMk/>
            <pc:sldMk cId="4235487209" sldId="256"/>
            <ac:cxnSpMk id="1095" creationId="{AC7EF422-3076-48F2-A38B-7CA851778E05}"/>
          </ac:cxnSpMkLst>
        </pc:cxnChg>
        <pc:cxnChg chg="add del">
          <ac:chgData name="KHANH QUOC DUONG" userId="319f4a66-1c78-4a2a-a784-58b0dd3d772e" providerId="ADAL" clId="{BC4970D6-EEB4-4D75-B667-A5B529D3D898}" dt="2022-11-05T20:27:58.537" v="148" actId="26606"/>
          <ac:cxnSpMkLst>
            <pc:docMk/>
            <pc:sldMk cId="4235487209" sldId="256"/>
            <ac:cxnSpMk id="1096" creationId="{6896548C-21A4-493D-B220-64E89F1EF6D7}"/>
          </ac:cxnSpMkLst>
        </pc:cxnChg>
        <pc:cxnChg chg="add del">
          <ac:chgData name="KHANH QUOC DUONG" userId="319f4a66-1c78-4a2a-a784-58b0dd3d772e" providerId="ADAL" clId="{BC4970D6-EEB4-4D75-B667-A5B529D3D898}" dt="2022-11-05T20:25:58.406" v="137" actId="26606"/>
          <ac:cxnSpMkLst>
            <pc:docMk/>
            <pc:sldMk cId="4235487209" sldId="256"/>
            <ac:cxnSpMk id="1152" creationId="{AC7EF422-3076-48F2-A38B-7CA851778E05}"/>
          </ac:cxnSpMkLst>
        </pc:cxnChg>
        <pc:cxnChg chg="add del">
          <ac:chgData name="KHANH QUOC DUONG" userId="319f4a66-1c78-4a2a-a784-58b0dd3d772e" providerId="ADAL" clId="{BC4970D6-EEB4-4D75-B667-A5B529D3D898}" dt="2022-11-05T20:25:58.406" v="137" actId="26606"/>
          <ac:cxnSpMkLst>
            <pc:docMk/>
            <pc:sldMk cId="4235487209" sldId="256"/>
            <ac:cxnSpMk id="1153" creationId="{6896548C-21A4-493D-B220-64E89F1EF6D7}"/>
          </ac:cxnSpMkLst>
        </pc:cxnChg>
        <pc:cxnChg chg="add del">
          <ac:chgData name="KHANH QUOC DUONG" userId="319f4a66-1c78-4a2a-a784-58b0dd3d772e" providerId="ADAL" clId="{BC4970D6-EEB4-4D75-B667-A5B529D3D898}" dt="2022-11-05T20:26:14.899" v="139" actId="26606"/>
          <ac:cxnSpMkLst>
            <pc:docMk/>
            <pc:sldMk cId="4235487209" sldId="256"/>
            <ac:cxnSpMk id="1156" creationId="{32E97E5C-7A5F-424E-AAE4-654396E90799}"/>
          </ac:cxnSpMkLst>
        </pc:cxnChg>
      </pc:sldChg>
      <pc:sldChg chg="new del">
        <pc:chgData name="KHANH QUOC DUONG" userId="319f4a66-1c78-4a2a-a784-58b0dd3d772e" providerId="ADAL" clId="{BC4970D6-EEB4-4D75-B667-A5B529D3D898}" dt="2022-11-05T20:27:45.782" v="146" actId="680"/>
        <pc:sldMkLst>
          <pc:docMk/>
          <pc:sldMk cId="366999874" sldId="257"/>
        </pc:sldMkLst>
      </pc:sldChg>
      <pc:sldChg chg="addSp delSp modSp new mod setBg modClrScheme delDesignElem chgLayout">
        <pc:chgData name="KHANH QUOC DUONG" userId="319f4a66-1c78-4a2a-a784-58b0dd3d772e" providerId="ADAL" clId="{BC4970D6-EEB4-4D75-B667-A5B529D3D898}" dt="2022-11-05T21:10:39.688" v="768"/>
        <pc:sldMkLst>
          <pc:docMk/>
          <pc:sldMk cId="4017401831" sldId="257"/>
        </pc:sldMkLst>
        <pc:spChg chg="del mod">
          <ac:chgData name="KHANH QUOC DUONG" userId="319f4a66-1c78-4a2a-a784-58b0dd3d772e" providerId="ADAL" clId="{BC4970D6-EEB4-4D75-B667-A5B529D3D898}" dt="2022-11-05T20:47:09.688" v="422" actId="26606"/>
          <ac:spMkLst>
            <pc:docMk/>
            <pc:sldMk cId="4017401831" sldId="257"/>
            <ac:spMk id="2" creationId="{5CCA3AFE-3DC5-9538-C850-4949DD45F39F}"/>
          </ac:spMkLst>
        </pc:spChg>
        <pc:spChg chg="del">
          <ac:chgData name="KHANH QUOC DUONG" userId="319f4a66-1c78-4a2a-a784-58b0dd3d772e" providerId="ADAL" clId="{BC4970D6-EEB4-4D75-B667-A5B529D3D898}" dt="2022-11-05T20:47:09.688" v="422" actId="26606"/>
          <ac:spMkLst>
            <pc:docMk/>
            <pc:sldMk cId="4017401831" sldId="257"/>
            <ac:spMk id="3" creationId="{321B6515-F670-D755-7889-77279358359C}"/>
          </ac:spMkLst>
        </pc:spChg>
        <pc:spChg chg="add mod ord">
          <ac:chgData name="KHANH QUOC DUONG" userId="319f4a66-1c78-4a2a-a784-58b0dd3d772e" providerId="ADAL" clId="{BC4970D6-EEB4-4D75-B667-A5B529D3D898}" dt="2022-11-05T21:08:58.376" v="761" actId="26606"/>
          <ac:spMkLst>
            <pc:docMk/>
            <pc:sldMk cId="4017401831" sldId="257"/>
            <ac:spMk id="4" creationId="{7B8D62C1-056D-8BF8-3A67-745E10A99556}"/>
          </ac:spMkLst>
        </pc:spChg>
        <pc:spChg chg="add mod ord">
          <ac:chgData name="KHANH QUOC DUONG" userId="319f4a66-1c78-4a2a-a784-58b0dd3d772e" providerId="ADAL" clId="{BC4970D6-EEB4-4D75-B667-A5B529D3D898}" dt="2022-11-05T21:08:58.376" v="761" actId="26606"/>
          <ac:spMkLst>
            <pc:docMk/>
            <pc:sldMk cId="4017401831" sldId="257"/>
            <ac:spMk id="5" creationId="{0F119C88-480A-DA42-4D9A-5EA084F24AEE}"/>
          </ac:spMkLst>
        </pc:spChg>
        <pc:spChg chg="add del">
          <ac:chgData name="KHANH QUOC DUONG" userId="319f4a66-1c78-4a2a-a784-58b0dd3d772e" providerId="ADAL" clId="{BC4970D6-EEB4-4D75-B667-A5B529D3D898}" dt="2022-11-05T20:53:25.339" v="451" actId="26606"/>
          <ac:spMkLst>
            <pc:docMk/>
            <pc:sldMk cId="4017401831" sldId="257"/>
            <ac:spMk id="2052" creationId="{A6EF5A53-0A64-4CA5-B9C7-1CB97CB5CF1C}"/>
          </ac:spMkLst>
        </pc:spChg>
        <pc:spChg chg="add del">
          <ac:chgData name="KHANH QUOC DUONG" userId="319f4a66-1c78-4a2a-a784-58b0dd3d772e" providerId="ADAL" clId="{BC4970D6-EEB4-4D75-B667-A5B529D3D898}" dt="2022-11-05T20:53:25.339" v="451" actId="26606"/>
          <ac:spMkLst>
            <pc:docMk/>
            <pc:sldMk cId="4017401831" sldId="257"/>
            <ac:spMk id="2053" creationId="{34ABFBEA-4EB0-4D02-A2C0-1733CD3D6F12}"/>
          </ac:spMkLst>
        </pc:spChg>
        <pc:spChg chg="add del">
          <ac:chgData name="KHANH QUOC DUONG" userId="319f4a66-1c78-4a2a-a784-58b0dd3d772e" providerId="ADAL" clId="{BC4970D6-EEB4-4D75-B667-A5B529D3D898}" dt="2022-11-05T20:53:25.339" v="451" actId="26606"/>
          <ac:spMkLst>
            <pc:docMk/>
            <pc:sldMk cId="4017401831" sldId="257"/>
            <ac:spMk id="2054" creationId="{19E083F6-57F4-487B-A766-EA0462B1EED8}"/>
          </ac:spMkLst>
        </pc:spChg>
        <pc:spChg chg="add del">
          <ac:chgData name="KHANH QUOC DUONG" userId="319f4a66-1c78-4a2a-a784-58b0dd3d772e" providerId="ADAL" clId="{BC4970D6-EEB4-4D75-B667-A5B529D3D898}" dt="2022-11-05T20:47:20.377" v="423" actId="700"/>
          <ac:spMkLst>
            <pc:docMk/>
            <pc:sldMk cId="4017401831" sldId="257"/>
            <ac:spMk id="2055" creationId="{A6EF5A53-0A64-4CA5-B9C7-1CB97CB5CF1C}"/>
          </ac:spMkLst>
        </pc:spChg>
        <pc:spChg chg="add del">
          <ac:chgData name="KHANH QUOC DUONG" userId="319f4a66-1c78-4a2a-a784-58b0dd3d772e" providerId="ADAL" clId="{BC4970D6-EEB4-4D75-B667-A5B529D3D898}" dt="2022-11-05T20:53:25.339" v="451" actId="26606"/>
          <ac:spMkLst>
            <pc:docMk/>
            <pc:sldMk cId="4017401831" sldId="257"/>
            <ac:spMk id="2056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0:47:20.377" v="423" actId="700"/>
          <ac:spMkLst>
            <pc:docMk/>
            <pc:sldMk cId="4017401831" sldId="257"/>
            <ac:spMk id="2057" creationId="{34ABFBEA-4EB0-4D02-A2C0-1733CD3D6F12}"/>
          </ac:spMkLst>
        </pc:spChg>
        <pc:spChg chg="add del">
          <ac:chgData name="KHANH QUOC DUONG" userId="319f4a66-1c78-4a2a-a784-58b0dd3d772e" providerId="ADAL" clId="{BC4970D6-EEB4-4D75-B667-A5B529D3D898}" dt="2022-11-05T20:53:25.339" v="451" actId="26606"/>
          <ac:spMkLst>
            <pc:docMk/>
            <pc:sldMk cId="4017401831" sldId="257"/>
            <ac:spMk id="2058" creationId="{55F5D1E8-E605-4EFC-8912-6E191F84FE26}"/>
          </ac:spMkLst>
        </pc:spChg>
        <pc:spChg chg="add del">
          <ac:chgData name="KHANH QUOC DUONG" userId="319f4a66-1c78-4a2a-a784-58b0dd3d772e" providerId="ADAL" clId="{BC4970D6-EEB4-4D75-B667-A5B529D3D898}" dt="2022-11-05T20:47:20.377" v="423" actId="700"/>
          <ac:spMkLst>
            <pc:docMk/>
            <pc:sldMk cId="4017401831" sldId="257"/>
            <ac:spMk id="2059" creationId="{19E083F6-57F4-487B-A766-EA0462B1EED8}"/>
          </ac:spMkLst>
        </pc:spChg>
        <pc:spChg chg="add del">
          <ac:chgData name="KHANH QUOC DUONG" userId="319f4a66-1c78-4a2a-a784-58b0dd3d772e" providerId="ADAL" clId="{BC4970D6-EEB4-4D75-B667-A5B529D3D898}" dt="2022-11-05T20:53:25.331" v="450" actId="26606"/>
          <ac:spMkLst>
            <pc:docMk/>
            <pc:sldMk cId="4017401831" sldId="257"/>
            <ac:spMk id="2060" creationId="{A6EF5A53-0A64-4CA5-B9C7-1CB97CB5CF1C}"/>
          </ac:spMkLst>
        </pc:spChg>
        <pc:spChg chg="add del">
          <ac:chgData name="KHANH QUOC DUONG" userId="319f4a66-1c78-4a2a-a784-58b0dd3d772e" providerId="ADAL" clId="{BC4970D6-EEB4-4D75-B667-A5B529D3D898}" dt="2022-11-05T20:47:20.377" v="423" actId="700"/>
          <ac:spMkLst>
            <pc:docMk/>
            <pc:sldMk cId="4017401831" sldId="257"/>
            <ac:spMk id="2061" creationId="{19F8DFD5-8C0A-4218-9B4D-E1510EDF5D47}"/>
          </ac:spMkLst>
        </pc:spChg>
        <pc:spChg chg="add del">
          <ac:chgData name="KHANH QUOC DUONG" userId="319f4a66-1c78-4a2a-a784-58b0dd3d772e" providerId="ADAL" clId="{BC4970D6-EEB4-4D75-B667-A5B529D3D898}" dt="2022-11-05T20:53:25.331" v="450" actId="26606"/>
          <ac:spMkLst>
            <pc:docMk/>
            <pc:sldMk cId="4017401831" sldId="257"/>
            <ac:spMk id="2062" creationId="{34ABFBEA-4EB0-4D02-A2C0-1733CD3D6F12}"/>
          </ac:spMkLst>
        </pc:spChg>
        <pc:spChg chg="add del">
          <ac:chgData name="KHANH QUOC DUONG" userId="319f4a66-1c78-4a2a-a784-58b0dd3d772e" providerId="ADAL" clId="{BC4970D6-EEB4-4D75-B667-A5B529D3D898}" dt="2022-11-05T20:47:20.377" v="423" actId="700"/>
          <ac:spMkLst>
            <pc:docMk/>
            <pc:sldMk cId="4017401831" sldId="257"/>
            <ac:spMk id="2063" creationId="{F68EA0E8-7D5E-4DA0-A471-465D313B11CE}"/>
          </ac:spMkLst>
        </pc:spChg>
        <pc:spChg chg="add del">
          <ac:chgData name="KHANH QUOC DUONG" userId="319f4a66-1c78-4a2a-a784-58b0dd3d772e" providerId="ADAL" clId="{BC4970D6-EEB4-4D75-B667-A5B529D3D898}" dt="2022-11-05T20:53:25.331" v="450" actId="26606"/>
          <ac:spMkLst>
            <pc:docMk/>
            <pc:sldMk cId="4017401831" sldId="257"/>
            <ac:spMk id="2064" creationId="{19E083F6-57F4-487B-A766-EA0462B1EED8}"/>
          </ac:spMkLst>
        </pc:spChg>
        <pc:spChg chg="add del">
          <ac:chgData name="KHANH QUOC DUONG" userId="319f4a66-1c78-4a2a-a784-58b0dd3d772e" providerId="ADAL" clId="{BC4970D6-EEB4-4D75-B667-A5B529D3D898}" dt="2022-11-05T20:47:20.377" v="423" actId="700"/>
          <ac:spMkLst>
            <pc:docMk/>
            <pc:sldMk cId="4017401831" sldId="257"/>
            <ac:spMk id="2065" creationId="{444D3A10-EBC4-4C40-B103-797C83983AA1}"/>
          </ac:spMkLst>
        </pc:spChg>
        <pc:spChg chg="add del">
          <ac:chgData name="KHANH QUOC DUONG" userId="319f4a66-1c78-4a2a-a784-58b0dd3d772e" providerId="ADAL" clId="{BC4970D6-EEB4-4D75-B667-A5B529D3D898}" dt="2022-11-05T20:47:20.377" v="423" actId="700"/>
          <ac:spMkLst>
            <pc:docMk/>
            <pc:sldMk cId="4017401831" sldId="257"/>
            <ac:spMk id="2067" creationId="{532D9B79-0E05-4058-92C0-8FE5C6847ED3}"/>
          </ac:spMkLst>
        </pc:spChg>
        <pc:spChg chg="add del">
          <ac:chgData name="KHANH QUOC DUONG" userId="319f4a66-1c78-4a2a-a784-58b0dd3d772e" providerId="ADAL" clId="{BC4970D6-EEB4-4D75-B667-A5B529D3D898}" dt="2022-11-05T20:53:25.331" v="450" actId="26606"/>
          <ac:spMkLst>
            <pc:docMk/>
            <pc:sldMk cId="4017401831" sldId="257"/>
            <ac:spMk id="2069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0:53:25.331" v="450" actId="26606"/>
          <ac:spMkLst>
            <pc:docMk/>
            <pc:sldMk cId="4017401831" sldId="257"/>
            <ac:spMk id="2071" creationId="{26C2F60D-36DC-4E6D-8544-3562BBABA872}"/>
          </ac:spMkLst>
        </pc:spChg>
        <pc:spChg chg="add del">
          <ac:chgData name="KHANH QUOC DUONG" userId="319f4a66-1c78-4a2a-a784-58b0dd3d772e" providerId="ADAL" clId="{BC4970D6-EEB4-4D75-B667-A5B529D3D898}" dt="2022-11-05T20:53:25.331" v="450" actId="26606"/>
          <ac:spMkLst>
            <pc:docMk/>
            <pc:sldMk cId="4017401831" sldId="257"/>
            <ac:spMk id="2073" creationId="{FCFFC7D5-8758-4C87-A839-9FF78F54327B}"/>
          </ac:spMkLst>
        </pc:spChg>
        <pc:spChg chg="add del">
          <ac:chgData name="KHANH QUOC DUONG" userId="319f4a66-1c78-4a2a-a784-58b0dd3d772e" providerId="ADAL" clId="{BC4970D6-EEB4-4D75-B667-A5B529D3D898}" dt="2022-11-05T21:08:58.376" v="761" actId="26606"/>
          <ac:spMkLst>
            <pc:docMk/>
            <pc:sldMk cId="4017401831" sldId="257"/>
            <ac:spMk id="2075" creationId="{A6EF5A53-0A64-4CA5-B9C7-1CB97CB5CF1C}"/>
          </ac:spMkLst>
        </pc:spChg>
        <pc:spChg chg="add del">
          <ac:chgData name="KHANH QUOC DUONG" userId="319f4a66-1c78-4a2a-a784-58b0dd3d772e" providerId="ADAL" clId="{BC4970D6-EEB4-4D75-B667-A5B529D3D898}" dt="2022-11-05T21:08:58.376" v="761" actId="26606"/>
          <ac:spMkLst>
            <pc:docMk/>
            <pc:sldMk cId="4017401831" sldId="257"/>
            <ac:spMk id="2076" creationId="{34ABFBEA-4EB0-4D02-A2C0-1733CD3D6F12}"/>
          </ac:spMkLst>
        </pc:spChg>
        <pc:spChg chg="add del">
          <ac:chgData name="KHANH QUOC DUONG" userId="319f4a66-1c78-4a2a-a784-58b0dd3d772e" providerId="ADAL" clId="{BC4970D6-EEB4-4D75-B667-A5B529D3D898}" dt="2022-11-05T21:08:58.376" v="761" actId="26606"/>
          <ac:spMkLst>
            <pc:docMk/>
            <pc:sldMk cId="4017401831" sldId="257"/>
            <ac:spMk id="2077" creationId="{19E083F6-57F4-487B-A766-EA0462B1EED8}"/>
          </ac:spMkLst>
        </pc:spChg>
        <pc:spChg chg="add del">
          <ac:chgData name="KHANH QUOC DUONG" userId="319f4a66-1c78-4a2a-a784-58b0dd3d772e" providerId="ADAL" clId="{BC4970D6-EEB4-4D75-B667-A5B529D3D898}" dt="2022-11-05T21:08:58.376" v="761" actId="26606"/>
          <ac:spMkLst>
            <pc:docMk/>
            <pc:sldMk cId="4017401831" sldId="257"/>
            <ac:spMk id="2078" creationId="{987A0FBA-CC04-4256-A8EB-BB3C543E989C}"/>
          </ac:spMkLst>
        </pc:spChg>
        <pc:spChg chg="add del">
          <ac:chgData name="KHANH QUOC DUONG" userId="319f4a66-1c78-4a2a-a784-58b0dd3d772e" providerId="ADAL" clId="{BC4970D6-EEB4-4D75-B667-A5B529D3D898}" dt="2022-11-05T21:08:58.376" v="761" actId="26606"/>
          <ac:spMkLst>
            <pc:docMk/>
            <pc:sldMk cId="4017401831" sldId="257"/>
            <ac:spMk id="2079" creationId="{15A93C08-5026-4474-A6D5-87A03C1357A0}"/>
          </ac:spMkLst>
        </pc:spChg>
        <pc:spChg chg="add del">
          <ac:chgData name="KHANH QUOC DUONG" userId="319f4a66-1c78-4a2a-a784-58b0dd3d772e" providerId="ADAL" clId="{BC4970D6-EEB4-4D75-B667-A5B529D3D898}" dt="2022-11-05T21:08:58.376" v="761" actId="26606"/>
          <ac:spMkLst>
            <pc:docMk/>
            <pc:sldMk cId="4017401831" sldId="257"/>
            <ac:spMk id="2080" creationId="{E633B38B-B87A-4288-A20F-0223A6C27A5A}"/>
          </ac:spMkLst>
        </pc:spChg>
        <pc:spChg chg="add del">
          <ac:chgData name="KHANH QUOC DUONG" userId="319f4a66-1c78-4a2a-a784-58b0dd3d772e" providerId="ADAL" clId="{BC4970D6-EEB4-4D75-B667-A5B529D3D898}" dt="2022-11-05T21:08:39.273" v="756" actId="26606"/>
          <ac:spMkLst>
            <pc:docMk/>
            <pc:sldMk cId="4017401831" sldId="257"/>
            <ac:spMk id="2085" creationId="{A6EF5A53-0A64-4CA5-B9C7-1CB97CB5CF1C}"/>
          </ac:spMkLst>
        </pc:spChg>
        <pc:spChg chg="add del">
          <ac:chgData name="KHANH QUOC DUONG" userId="319f4a66-1c78-4a2a-a784-58b0dd3d772e" providerId="ADAL" clId="{BC4970D6-EEB4-4D75-B667-A5B529D3D898}" dt="2022-11-05T21:08:39.273" v="756" actId="26606"/>
          <ac:spMkLst>
            <pc:docMk/>
            <pc:sldMk cId="4017401831" sldId="257"/>
            <ac:spMk id="2087" creationId="{34ABFBEA-4EB0-4D02-A2C0-1733CD3D6F12}"/>
          </ac:spMkLst>
        </pc:spChg>
        <pc:spChg chg="add del">
          <ac:chgData name="KHANH QUOC DUONG" userId="319f4a66-1c78-4a2a-a784-58b0dd3d772e" providerId="ADAL" clId="{BC4970D6-EEB4-4D75-B667-A5B529D3D898}" dt="2022-11-05T21:08:39.273" v="756" actId="26606"/>
          <ac:spMkLst>
            <pc:docMk/>
            <pc:sldMk cId="4017401831" sldId="257"/>
            <ac:spMk id="2089" creationId="{19E083F6-57F4-487B-A766-EA0462B1EED8}"/>
          </ac:spMkLst>
        </pc:spChg>
        <pc:spChg chg="add del">
          <ac:chgData name="KHANH QUOC DUONG" userId="319f4a66-1c78-4a2a-a784-58b0dd3d772e" providerId="ADAL" clId="{BC4970D6-EEB4-4D75-B667-A5B529D3D898}" dt="2022-11-05T21:08:39.273" v="756" actId="26606"/>
          <ac:spMkLst>
            <pc:docMk/>
            <pc:sldMk cId="4017401831" sldId="257"/>
            <ac:spMk id="2091" creationId="{987A0FBA-CC04-4256-A8EB-BB3C543E989C}"/>
          </ac:spMkLst>
        </pc:spChg>
        <pc:spChg chg="add del">
          <ac:chgData name="KHANH QUOC DUONG" userId="319f4a66-1c78-4a2a-a784-58b0dd3d772e" providerId="ADAL" clId="{BC4970D6-EEB4-4D75-B667-A5B529D3D898}" dt="2022-11-05T21:08:39.273" v="756" actId="26606"/>
          <ac:spMkLst>
            <pc:docMk/>
            <pc:sldMk cId="4017401831" sldId="257"/>
            <ac:spMk id="2093" creationId="{15A93C08-5026-4474-A6D5-87A03C1357A0}"/>
          </ac:spMkLst>
        </pc:spChg>
        <pc:spChg chg="add del">
          <ac:chgData name="KHANH QUOC DUONG" userId="319f4a66-1c78-4a2a-a784-58b0dd3d772e" providerId="ADAL" clId="{BC4970D6-EEB4-4D75-B667-A5B529D3D898}" dt="2022-11-05T21:08:39.273" v="756" actId="26606"/>
          <ac:spMkLst>
            <pc:docMk/>
            <pc:sldMk cId="4017401831" sldId="257"/>
            <ac:spMk id="2095" creationId="{E633B38B-B87A-4288-A20F-0223A6C27A5A}"/>
          </ac:spMkLst>
        </pc:spChg>
        <pc:spChg chg="add del">
          <ac:chgData name="KHANH QUOC DUONG" userId="319f4a66-1c78-4a2a-a784-58b0dd3d772e" providerId="ADAL" clId="{BC4970D6-EEB4-4D75-B667-A5B529D3D898}" dt="2022-11-05T21:08:43.131" v="758" actId="26606"/>
          <ac:spMkLst>
            <pc:docMk/>
            <pc:sldMk cId="4017401831" sldId="257"/>
            <ac:spMk id="2100" creationId="{A6EF5A53-0A64-4CA5-B9C7-1CB97CB5CF1C}"/>
          </ac:spMkLst>
        </pc:spChg>
        <pc:spChg chg="add del">
          <ac:chgData name="KHANH QUOC DUONG" userId="319f4a66-1c78-4a2a-a784-58b0dd3d772e" providerId="ADAL" clId="{BC4970D6-EEB4-4D75-B667-A5B529D3D898}" dt="2022-11-05T21:08:43.131" v="758" actId="26606"/>
          <ac:spMkLst>
            <pc:docMk/>
            <pc:sldMk cId="4017401831" sldId="257"/>
            <ac:spMk id="2101" creationId="{34ABFBEA-4EB0-4D02-A2C0-1733CD3D6F12}"/>
          </ac:spMkLst>
        </pc:spChg>
        <pc:spChg chg="add del">
          <ac:chgData name="KHANH QUOC DUONG" userId="319f4a66-1c78-4a2a-a784-58b0dd3d772e" providerId="ADAL" clId="{BC4970D6-EEB4-4D75-B667-A5B529D3D898}" dt="2022-11-05T21:08:43.131" v="758" actId="26606"/>
          <ac:spMkLst>
            <pc:docMk/>
            <pc:sldMk cId="4017401831" sldId="257"/>
            <ac:spMk id="2102" creationId="{19E083F6-57F4-487B-A766-EA0462B1EED8}"/>
          </ac:spMkLst>
        </pc:spChg>
        <pc:spChg chg="add del">
          <ac:chgData name="KHANH QUOC DUONG" userId="319f4a66-1c78-4a2a-a784-58b0dd3d772e" providerId="ADAL" clId="{BC4970D6-EEB4-4D75-B667-A5B529D3D898}" dt="2022-11-05T21:08:43.131" v="758" actId="26606"/>
          <ac:spMkLst>
            <pc:docMk/>
            <pc:sldMk cId="4017401831" sldId="257"/>
            <ac:spMk id="2103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1:08:43.131" v="758" actId="26606"/>
          <ac:spMkLst>
            <pc:docMk/>
            <pc:sldMk cId="4017401831" sldId="257"/>
            <ac:spMk id="2104" creationId="{0ED8FC7E-742C-4B53-B6FF-F19F8EDA28B3}"/>
          </ac:spMkLst>
        </pc:spChg>
        <pc:spChg chg="add del">
          <ac:chgData name="KHANH QUOC DUONG" userId="319f4a66-1c78-4a2a-a784-58b0dd3d772e" providerId="ADAL" clId="{BC4970D6-EEB4-4D75-B667-A5B529D3D898}" dt="2022-11-05T21:08:43.131" v="758" actId="26606"/>
          <ac:spMkLst>
            <pc:docMk/>
            <pc:sldMk cId="4017401831" sldId="257"/>
            <ac:spMk id="2105" creationId="{F798D3DD-23B7-41EE-9021-C8F9A8E2C19B}"/>
          </ac:spMkLst>
        </pc:spChg>
        <pc:spChg chg="add del">
          <ac:chgData name="KHANH QUOC DUONG" userId="319f4a66-1c78-4a2a-a784-58b0dd3d772e" providerId="ADAL" clId="{BC4970D6-EEB4-4D75-B667-A5B529D3D898}" dt="2022-11-05T21:08:58.361" v="760" actId="26606"/>
          <ac:spMkLst>
            <pc:docMk/>
            <pc:sldMk cId="4017401831" sldId="257"/>
            <ac:spMk id="2107" creationId="{A6EF5A53-0A64-4CA5-B9C7-1CB97CB5CF1C}"/>
          </ac:spMkLst>
        </pc:spChg>
        <pc:spChg chg="add del">
          <ac:chgData name="KHANH QUOC DUONG" userId="319f4a66-1c78-4a2a-a784-58b0dd3d772e" providerId="ADAL" clId="{BC4970D6-EEB4-4D75-B667-A5B529D3D898}" dt="2022-11-05T21:08:58.361" v="760" actId="26606"/>
          <ac:spMkLst>
            <pc:docMk/>
            <pc:sldMk cId="4017401831" sldId="257"/>
            <ac:spMk id="2108" creationId="{34ABFBEA-4EB0-4D02-A2C0-1733CD3D6F12}"/>
          </ac:spMkLst>
        </pc:spChg>
        <pc:spChg chg="add del">
          <ac:chgData name="KHANH QUOC DUONG" userId="319f4a66-1c78-4a2a-a784-58b0dd3d772e" providerId="ADAL" clId="{BC4970D6-EEB4-4D75-B667-A5B529D3D898}" dt="2022-11-05T21:08:58.361" v="760" actId="26606"/>
          <ac:spMkLst>
            <pc:docMk/>
            <pc:sldMk cId="4017401831" sldId="257"/>
            <ac:spMk id="2109" creationId="{19E083F6-57F4-487B-A766-EA0462B1EED8}"/>
          </ac:spMkLst>
        </pc:spChg>
        <pc:spChg chg="add del">
          <ac:chgData name="KHANH QUOC DUONG" userId="319f4a66-1c78-4a2a-a784-58b0dd3d772e" providerId="ADAL" clId="{BC4970D6-EEB4-4D75-B667-A5B529D3D898}" dt="2022-11-05T21:08:58.361" v="760" actId="26606"/>
          <ac:spMkLst>
            <pc:docMk/>
            <pc:sldMk cId="4017401831" sldId="257"/>
            <ac:spMk id="2110" creationId="{987A0FBA-CC04-4256-A8EB-BB3C543E989C}"/>
          </ac:spMkLst>
        </pc:spChg>
        <pc:spChg chg="add del">
          <ac:chgData name="KHANH QUOC DUONG" userId="319f4a66-1c78-4a2a-a784-58b0dd3d772e" providerId="ADAL" clId="{BC4970D6-EEB4-4D75-B667-A5B529D3D898}" dt="2022-11-05T21:08:58.361" v="760" actId="26606"/>
          <ac:spMkLst>
            <pc:docMk/>
            <pc:sldMk cId="4017401831" sldId="257"/>
            <ac:spMk id="2111" creationId="{15A93C08-5026-4474-A6D5-87A03C1357A0}"/>
          </ac:spMkLst>
        </pc:spChg>
        <pc:spChg chg="add del">
          <ac:chgData name="KHANH QUOC DUONG" userId="319f4a66-1c78-4a2a-a784-58b0dd3d772e" providerId="ADAL" clId="{BC4970D6-EEB4-4D75-B667-A5B529D3D898}" dt="2022-11-05T21:08:58.361" v="760" actId="26606"/>
          <ac:spMkLst>
            <pc:docMk/>
            <pc:sldMk cId="4017401831" sldId="257"/>
            <ac:spMk id="2112" creationId="{E633B38B-B87A-4288-A20F-0223A6C27A5A}"/>
          </ac:spMkLst>
        </pc:spChg>
        <pc:spChg chg="add del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14" creationId="{A6EF5A53-0A64-4CA5-B9C7-1CB97CB5CF1C}"/>
          </ac:spMkLst>
        </pc:spChg>
        <pc:spChg chg="add del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15" creationId="{34ABFBEA-4EB0-4D02-A2C0-1733CD3D6F12}"/>
          </ac:spMkLst>
        </pc:spChg>
        <pc:spChg chg="add del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16" creationId="{19E083F6-57F4-487B-A766-EA0462B1EED8}"/>
          </ac:spMkLst>
        </pc:spChg>
        <pc:spChg chg="add del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17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18" creationId="{26C2F60D-36DC-4E6D-8544-3562BBABA872}"/>
          </ac:spMkLst>
        </pc:spChg>
        <pc:spChg chg="add del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19" creationId="{FCFFC7D5-8758-4C87-A839-9FF78F54327B}"/>
          </ac:spMkLst>
        </pc:spChg>
        <pc:spChg chg="add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24" creationId="{A6EF5A53-0A64-4CA5-B9C7-1CB97CB5CF1C}"/>
          </ac:spMkLst>
        </pc:spChg>
        <pc:spChg chg="add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26" creationId="{34ABFBEA-4EB0-4D02-A2C0-1733CD3D6F12}"/>
          </ac:spMkLst>
        </pc:spChg>
        <pc:spChg chg="add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28" creationId="{19E083F6-57F4-487B-A766-EA0462B1EED8}"/>
          </ac:spMkLst>
        </pc:spChg>
        <pc:spChg chg="add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30" creationId="{7A18C9FB-EC4C-4DAE-8F7D-C6E5AF607958}"/>
          </ac:spMkLst>
        </pc:spChg>
        <pc:spChg chg="add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32" creationId="{26C2F60D-36DC-4E6D-8544-3562BBABA872}"/>
          </ac:spMkLst>
        </pc:spChg>
        <pc:spChg chg="add">
          <ac:chgData name="KHANH QUOC DUONG" userId="319f4a66-1c78-4a2a-a784-58b0dd3d772e" providerId="ADAL" clId="{BC4970D6-EEB4-4D75-B667-A5B529D3D898}" dt="2022-11-05T21:09:56.162" v="764" actId="26606"/>
          <ac:spMkLst>
            <pc:docMk/>
            <pc:sldMk cId="4017401831" sldId="257"/>
            <ac:spMk id="2134" creationId="{FCFFC7D5-8758-4C87-A839-9FF78F54327B}"/>
          </ac:spMkLst>
        </pc:spChg>
        <pc:grpChg chg="add del">
          <ac:chgData name="KHANH QUOC DUONG" userId="319f4a66-1c78-4a2a-a784-58b0dd3d772e" providerId="ADAL" clId="{BC4970D6-EEB4-4D75-B667-A5B529D3D898}" dt="2022-11-05T21:08:43.131" v="758" actId="26606"/>
          <ac:grpSpMkLst>
            <pc:docMk/>
            <pc:sldMk cId="4017401831" sldId="257"/>
            <ac:grpSpMk id="2097" creationId="{2C072688-BFC7-4FE8-A45E-B3C63CBB9632}"/>
          </ac:grpSpMkLst>
        </pc:grpChg>
        <pc:picChg chg="add del mod ord">
          <ac:chgData name="KHANH QUOC DUONG" userId="319f4a66-1c78-4a2a-a784-58b0dd3d772e" providerId="ADAL" clId="{BC4970D6-EEB4-4D75-B667-A5B529D3D898}" dt="2022-11-05T21:09:48.393" v="762" actId="478"/>
          <ac:picMkLst>
            <pc:docMk/>
            <pc:sldMk cId="4017401831" sldId="257"/>
            <ac:picMk id="6" creationId="{DE718E55-3A9E-13BC-ADC3-3921EB9ADF49}"/>
          </ac:picMkLst>
        </pc:picChg>
        <pc:picChg chg="add mod ord">
          <ac:chgData name="KHANH QUOC DUONG" userId="319f4a66-1c78-4a2a-a784-58b0dd3d772e" providerId="ADAL" clId="{BC4970D6-EEB4-4D75-B667-A5B529D3D898}" dt="2022-11-05T21:10:39.688" v="768"/>
          <ac:picMkLst>
            <pc:docMk/>
            <pc:sldMk cId="4017401831" sldId="257"/>
            <ac:picMk id="7" creationId="{DED52825-45CD-CB48-479E-6D053354CCBB}"/>
          </ac:picMkLst>
        </pc:picChg>
        <pc:picChg chg="add del mod ord">
          <ac:chgData name="KHANH QUOC DUONG" userId="319f4a66-1c78-4a2a-a784-58b0dd3d772e" providerId="ADAL" clId="{BC4970D6-EEB4-4D75-B667-A5B529D3D898}" dt="2022-11-05T21:08:18.016" v="753" actId="478"/>
          <ac:picMkLst>
            <pc:docMk/>
            <pc:sldMk cId="4017401831" sldId="257"/>
            <ac:picMk id="2050" creationId="{0137BEB6-1ABE-761D-F68B-91A5F7318943}"/>
          </ac:picMkLst>
        </pc:picChg>
      </pc:sldChg>
      <pc:sldChg chg="new">
        <pc:chgData name="KHANH QUOC DUONG" userId="319f4a66-1c78-4a2a-a784-58b0dd3d772e" providerId="ADAL" clId="{BC4970D6-EEB4-4D75-B667-A5B529D3D898}" dt="2022-11-05T20:32:34.278" v="262" actId="680"/>
        <pc:sldMkLst>
          <pc:docMk/>
          <pc:sldMk cId="534372541" sldId="258"/>
        </pc:sldMkLst>
      </pc:sldChg>
      <pc:sldChg chg="new del setBg">
        <pc:chgData name="KHANH QUOC DUONG" userId="319f4a66-1c78-4a2a-a784-58b0dd3d772e" providerId="ADAL" clId="{BC4970D6-EEB4-4D75-B667-A5B529D3D898}" dt="2022-11-05T21:04:39.921" v="748" actId="47"/>
        <pc:sldMkLst>
          <pc:docMk/>
          <pc:sldMk cId="3573185116" sldId="259"/>
        </pc:sldMkLst>
      </pc:sldChg>
      <pc:sldChg chg="addSp delSp modSp new mod setBg chgLayout">
        <pc:chgData name="KHANH QUOC DUONG" userId="319f4a66-1c78-4a2a-a784-58b0dd3d772e" providerId="ADAL" clId="{BC4970D6-EEB4-4D75-B667-A5B529D3D898}" dt="2022-11-05T21:01:08.800" v="733" actId="20577"/>
        <pc:sldMkLst>
          <pc:docMk/>
          <pc:sldMk cId="1846271641" sldId="260"/>
        </pc:sldMkLst>
        <pc:spChg chg="del">
          <ac:chgData name="KHANH QUOC DUONG" userId="319f4a66-1c78-4a2a-a784-58b0dd3d772e" providerId="ADAL" clId="{BC4970D6-EEB4-4D75-B667-A5B529D3D898}" dt="2022-11-05T20:56:20.833" v="576" actId="700"/>
          <ac:spMkLst>
            <pc:docMk/>
            <pc:sldMk cId="1846271641" sldId="260"/>
            <ac:spMk id="2" creationId="{DDDD57C9-BA4D-25BD-8F5F-7A5DB667575A}"/>
          </ac:spMkLst>
        </pc:spChg>
        <pc:spChg chg="del">
          <ac:chgData name="KHANH QUOC DUONG" userId="319f4a66-1c78-4a2a-a784-58b0dd3d772e" providerId="ADAL" clId="{BC4970D6-EEB4-4D75-B667-A5B529D3D898}" dt="2022-11-05T20:56:20.833" v="576" actId="700"/>
          <ac:spMkLst>
            <pc:docMk/>
            <pc:sldMk cId="1846271641" sldId="260"/>
            <ac:spMk id="3" creationId="{3920868B-8A85-4FA2-8BB5-9D86452A79B7}"/>
          </ac:spMkLst>
        </pc:spChg>
        <pc:spChg chg="add mod ord">
          <ac:chgData name="KHANH QUOC DUONG" userId="319f4a66-1c78-4a2a-a784-58b0dd3d772e" providerId="ADAL" clId="{BC4970D6-EEB4-4D75-B667-A5B529D3D898}" dt="2022-11-05T20:57:57.433" v="619" actId="20577"/>
          <ac:spMkLst>
            <pc:docMk/>
            <pc:sldMk cId="1846271641" sldId="260"/>
            <ac:spMk id="4" creationId="{E3224D41-6FAA-1C9A-55A2-8997CF6A6CE5}"/>
          </ac:spMkLst>
        </pc:spChg>
        <pc:spChg chg="add mod ord">
          <ac:chgData name="KHANH QUOC DUONG" userId="319f4a66-1c78-4a2a-a784-58b0dd3d772e" providerId="ADAL" clId="{BC4970D6-EEB4-4D75-B667-A5B529D3D898}" dt="2022-11-05T21:01:08.800" v="733" actId="20577"/>
          <ac:spMkLst>
            <pc:docMk/>
            <pc:sldMk cId="1846271641" sldId="260"/>
            <ac:spMk id="5" creationId="{3073FA2B-4C4E-44BE-BCDD-9BCBCD562EB3}"/>
          </ac:spMkLst>
        </pc:spChg>
        <pc:spChg chg="add del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079" creationId="{A6EF5A53-0A64-4CA5-B9C7-1CB97CB5CF1C}"/>
          </ac:spMkLst>
        </pc:spChg>
        <pc:spChg chg="add del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081" creationId="{34ABFBEA-4EB0-4D02-A2C0-1733CD3D6F12}"/>
          </ac:spMkLst>
        </pc:spChg>
        <pc:spChg chg="add del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083" creationId="{19E083F6-57F4-487B-A766-EA0462B1EED8}"/>
          </ac:spMkLst>
        </pc:spChg>
        <pc:spChg chg="add del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085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087" creationId="{26C2F60D-36DC-4E6D-8544-3562BBABA872}"/>
          </ac:spMkLst>
        </pc:spChg>
        <pc:spChg chg="add del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089" creationId="{FCFFC7D5-8758-4C87-A839-9FF78F54327B}"/>
          </ac:spMkLst>
        </pc:spChg>
        <pc:spChg chg="add del">
          <ac:chgData name="KHANH QUOC DUONG" userId="319f4a66-1c78-4a2a-a784-58b0dd3d772e" providerId="ADAL" clId="{BC4970D6-EEB4-4D75-B667-A5B529D3D898}" dt="2022-11-05T20:57:22.872" v="579" actId="26606"/>
          <ac:spMkLst>
            <pc:docMk/>
            <pc:sldMk cId="1846271641" sldId="260"/>
            <ac:spMk id="3094" creationId="{A6EF5A53-0A64-4CA5-B9C7-1CB97CB5CF1C}"/>
          </ac:spMkLst>
        </pc:spChg>
        <pc:spChg chg="add del">
          <ac:chgData name="KHANH QUOC DUONG" userId="319f4a66-1c78-4a2a-a784-58b0dd3d772e" providerId="ADAL" clId="{BC4970D6-EEB4-4D75-B667-A5B529D3D898}" dt="2022-11-05T20:57:22.872" v="579" actId="26606"/>
          <ac:spMkLst>
            <pc:docMk/>
            <pc:sldMk cId="1846271641" sldId="260"/>
            <ac:spMk id="3096" creationId="{34ABFBEA-4EB0-4D02-A2C0-1733CD3D6F12}"/>
          </ac:spMkLst>
        </pc:spChg>
        <pc:spChg chg="add del">
          <ac:chgData name="KHANH QUOC DUONG" userId="319f4a66-1c78-4a2a-a784-58b0dd3d772e" providerId="ADAL" clId="{BC4970D6-EEB4-4D75-B667-A5B529D3D898}" dt="2022-11-05T20:57:22.872" v="579" actId="26606"/>
          <ac:spMkLst>
            <pc:docMk/>
            <pc:sldMk cId="1846271641" sldId="260"/>
            <ac:spMk id="3098" creationId="{19E083F6-57F4-487B-A766-EA0462B1EED8}"/>
          </ac:spMkLst>
        </pc:spChg>
        <pc:spChg chg="add del">
          <ac:chgData name="KHANH QUOC DUONG" userId="319f4a66-1c78-4a2a-a784-58b0dd3d772e" providerId="ADAL" clId="{BC4970D6-EEB4-4D75-B667-A5B529D3D898}" dt="2022-11-05T20:57:22.872" v="579" actId="26606"/>
          <ac:spMkLst>
            <pc:docMk/>
            <pc:sldMk cId="1846271641" sldId="260"/>
            <ac:spMk id="3100" creationId="{987A0FBA-CC04-4256-A8EB-BB3C543E989C}"/>
          </ac:spMkLst>
        </pc:spChg>
        <pc:spChg chg="add del">
          <ac:chgData name="KHANH QUOC DUONG" userId="319f4a66-1c78-4a2a-a784-58b0dd3d772e" providerId="ADAL" clId="{BC4970D6-EEB4-4D75-B667-A5B529D3D898}" dt="2022-11-05T20:57:22.872" v="579" actId="26606"/>
          <ac:spMkLst>
            <pc:docMk/>
            <pc:sldMk cId="1846271641" sldId="260"/>
            <ac:spMk id="3102" creationId="{15A93C08-5026-4474-A6D5-87A03C1357A0}"/>
          </ac:spMkLst>
        </pc:spChg>
        <pc:spChg chg="add del">
          <ac:chgData name="KHANH QUOC DUONG" userId="319f4a66-1c78-4a2a-a784-58b0dd3d772e" providerId="ADAL" clId="{BC4970D6-EEB4-4D75-B667-A5B529D3D898}" dt="2022-11-05T20:57:22.872" v="579" actId="26606"/>
          <ac:spMkLst>
            <pc:docMk/>
            <pc:sldMk cId="1846271641" sldId="260"/>
            <ac:spMk id="3104" creationId="{E633B38B-B87A-4288-A20F-0223A6C27A5A}"/>
          </ac:spMkLst>
        </pc:spChg>
        <pc:spChg chg="add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106" creationId="{A6EF5A53-0A64-4CA5-B9C7-1CB97CB5CF1C}"/>
          </ac:spMkLst>
        </pc:spChg>
        <pc:spChg chg="add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107" creationId="{34ABFBEA-4EB0-4D02-A2C0-1733CD3D6F12}"/>
          </ac:spMkLst>
        </pc:spChg>
        <pc:spChg chg="add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108" creationId="{19E083F6-57F4-487B-A766-EA0462B1EED8}"/>
          </ac:spMkLst>
        </pc:spChg>
        <pc:spChg chg="add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109" creationId="{7A18C9FB-EC4C-4DAE-8F7D-C6E5AF607958}"/>
          </ac:spMkLst>
        </pc:spChg>
        <pc:spChg chg="add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110" creationId="{26C2F60D-36DC-4E6D-8544-3562BBABA872}"/>
          </ac:spMkLst>
        </pc:spChg>
        <pc:spChg chg="add">
          <ac:chgData name="KHANH QUOC DUONG" userId="319f4a66-1c78-4a2a-a784-58b0dd3d772e" providerId="ADAL" clId="{BC4970D6-EEB4-4D75-B667-A5B529D3D898}" dt="2022-11-05T20:57:22.880" v="580" actId="26606"/>
          <ac:spMkLst>
            <pc:docMk/>
            <pc:sldMk cId="1846271641" sldId="260"/>
            <ac:spMk id="3111" creationId="{FCFFC7D5-8758-4C87-A839-9FF78F54327B}"/>
          </ac:spMkLst>
        </pc:spChg>
        <pc:picChg chg="add mod ord">
          <ac:chgData name="KHANH QUOC DUONG" userId="319f4a66-1c78-4a2a-a784-58b0dd3d772e" providerId="ADAL" clId="{BC4970D6-EEB4-4D75-B667-A5B529D3D898}" dt="2022-11-05T20:56:28.501" v="577" actId="26606"/>
          <ac:picMkLst>
            <pc:docMk/>
            <pc:sldMk cId="1846271641" sldId="260"/>
            <ac:picMk id="3074" creationId="{8E79183C-5134-727C-F3A9-01F16005243B}"/>
          </ac:picMkLst>
        </pc:picChg>
      </pc:sldChg>
      <pc:sldChg chg="addSp delSp modSp new mod ord setBg">
        <pc:chgData name="KHANH QUOC DUONG" userId="319f4a66-1c78-4a2a-a784-58b0dd3d772e" providerId="ADAL" clId="{BC4970D6-EEB4-4D75-B667-A5B529D3D898}" dt="2022-11-05T21:02:08.773" v="739"/>
        <pc:sldMkLst>
          <pc:docMk/>
          <pc:sldMk cId="1132079534" sldId="261"/>
        </pc:sldMkLst>
        <pc:spChg chg="mod">
          <ac:chgData name="KHANH QUOC DUONG" userId="319f4a66-1c78-4a2a-a784-58b0dd3d772e" providerId="ADAL" clId="{BC4970D6-EEB4-4D75-B667-A5B529D3D898}" dt="2022-11-05T21:00:48.142" v="690" actId="20577"/>
          <ac:spMkLst>
            <pc:docMk/>
            <pc:sldMk cId="1132079534" sldId="261"/>
            <ac:spMk id="2" creationId="{78462339-AE34-B3A8-1272-902FD055DFFD}"/>
          </ac:spMkLst>
        </pc:spChg>
        <pc:spChg chg="mod">
          <ac:chgData name="KHANH QUOC DUONG" userId="319f4a66-1c78-4a2a-a784-58b0dd3d772e" providerId="ADAL" clId="{BC4970D6-EEB4-4D75-B667-A5B529D3D898}" dt="2022-11-05T21:01:03.457" v="731" actId="20577"/>
          <ac:spMkLst>
            <pc:docMk/>
            <pc:sldMk cId="1132079534" sldId="261"/>
            <ac:spMk id="3" creationId="{FD93F7B2-F252-711D-D0EC-C280EAA0AA45}"/>
          </ac:spMkLst>
        </pc:spChg>
        <pc:spChg chg="add del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03" creationId="{A6EF5A53-0A64-4CA5-B9C7-1CB97CB5CF1C}"/>
          </ac:spMkLst>
        </pc:spChg>
        <pc:spChg chg="add del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05" creationId="{34ABFBEA-4EB0-4D02-A2C0-1733CD3D6F12}"/>
          </ac:spMkLst>
        </pc:spChg>
        <pc:spChg chg="add del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07" creationId="{19E083F6-57F4-487B-A766-EA0462B1EED8}"/>
          </ac:spMkLst>
        </pc:spChg>
        <pc:spChg chg="add del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09" creationId="{7A18C9FB-EC4C-4DAE-8F7D-C6E5AF607958}"/>
          </ac:spMkLst>
        </pc:spChg>
        <pc:spChg chg="add del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11" creationId="{26C2F60D-36DC-4E6D-8544-3562BBABA872}"/>
          </ac:spMkLst>
        </pc:spChg>
        <pc:spChg chg="add del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13" creationId="{FCFFC7D5-8758-4C87-A839-9FF78F54327B}"/>
          </ac:spMkLst>
        </pc:spChg>
        <pc:spChg chg="add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18" creationId="{A6EF5A53-0A64-4CA5-B9C7-1CB97CB5CF1C}"/>
          </ac:spMkLst>
        </pc:spChg>
        <pc:spChg chg="add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20" creationId="{34ABFBEA-4EB0-4D02-A2C0-1733CD3D6F12}"/>
          </ac:spMkLst>
        </pc:spChg>
        <pc:spChg chg="add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22" creationId="{19E083F6-57F4-487B-A766-EA0462B1EED8}"/>
          </ac:spMkLst>
        </pc:spChg>
        <pc:spChg chg="add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24" creationId="{987A0FBA-CC04-4256-A8EB-BB3C543E989C}"/>
          </ac:spMkLst>
        </pc:spChg>
        <pc:spChg chg="add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26" creationId="{15A93C08-5026-4474-A6D5-87A03C1357A0}"/>
          </ac:spMkLst>
        </pc:spChg>
        <pc:spChg chg="add">
          <ac:chgData name="KHANH QUOC DUONG" userId="319f4a66-1c78-4a2a-a784-58b0dd3d772e" providerId="ADAL" clId="{BC4970D6-EEB4-4D75-B667-A5B529D3D898}" dt="2022-11-05T21:00:22.577" v="659" actId="26606"/>
          <ac:spMkLst>
            <pc:docMk/>
            <pc:sldMk cId="1132079534" sldId="261"/>
            <ac:spMk id="4128" creationId="{E633B38B-B87A-4288-A20F-0223A6C27A5A}"/>
          </ac:spMkLst>
        </pc:spChg>
        <pc:picChg chg="add mod ord">
          <ac:chgData name="KHANH QUOC DUONG" userId="319f4a66-1c78-4a2a-a784-58b0dd3d772e" providerId="ADAL" clId="{BC4970D6-EEB4-4D75-B667-A5B529D3D898}" dt="2022-11-05T21:00:04.547" v="658" actId="26606"/>
          <ac:picMkLst>
            <pc:docMk/>
            <pc:sldMk cId="1132079534" sldId="261"/>
            <ac:picMk id="4098" creationId="{ECD36A7E-E3DB-411B-3895-6C4F3F2FEB16}"/>
          </ac:picMkLst>
        </pc:picChg>
      </pc:sldChg>
      <pc:sldChg chg="new del">
        <pc:chgData name="KHANH QUOC DUONG" userId="319f4a66-1c78-4a2a-a784-58b0dd3d772e" providerId="ADAL" clId="{BC4970D6-EEB4-4D75-B667-A5B529D3D898}" dt="2022-11-05T21:10:05.396" v="767" actId="47"/>
        <pc:sldMkLst>
          <pc:docMk/>
          <pc:sldMk cId="4198184356" sldId="262"/>
        </pc:sldMkLst>
      </pc:sldChg>
      <pc:sldMasterChg chg="add del addSldLayout delSldLayout">
        <pc:chgData name="KHANH QUOC DUONG" userId="319f4a66-1c78-4a2a-a784-58b0dd3d772e" providerId="ADAL" clId="{BC4970D6-EEB4-4D75-B667-A5B529D3D898}" dt="2022-11-05T20:24:08.905" v="24" actId="26606"/>
        <pc:sldMasterMkLst>
          <pc:docMk/>
          <pc:sldMasterMk cId="685187483" sldId="2147483648"/>
        </pc:sldMasterMkLst>
        <pc:sldLayoutChg chg="add del">
          <pc:chgData name="KHANH QUOC DUONG" userId="319f4a66-1c78-4a2a-a784-58b0dd3d772e" providerId="ADAL" clId="{BC4970D6-EEB4-4D75-B667-A5B529D3D898}" dt="2022-11-05T20:24:08.905" v="24" actId="26606"/>
          <pc:sldLayoutMkLst>
            <pc:docMk/>
            <pc:sldMasterMk cId="685187483" sldId="2147483648"/>
            <pc:sldLayoutMk cId="1840309102" sldId="2147483649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905" v="24" actId="26606"/>
          <pc:sldLayoutMkLst>
            <pc:docMk/>
            <pc:sldMasterMk cId="685187483" sldId="2147483648"/>
            <pc:sldLayoutMk cId="4111704537" sldId="2147483650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905" v="24" actId="26606"/>
          <pc:sldLayoutMkLst>
            <pc:docMk/>
            <pc:sldMasterMk cId="685187483" sldId="2147483648"/>
            <pc:sldLayoutMk cId="510611084" sldId="2147483651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905" v="24" actId="26606"/>
          <pc:sldLayoutMkLst>
            <pc:docMk/>
            <pc:sldMasterMk cId="685187483" sldId="2147483648"/>
            <pc:sldLayoutMk cId="160825876" sldId="2147483652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905" v="24" actId="26606"/>
          <pc:sldLayoutMkLst>
            <pc:docMk/>
            <pc:sldMasterMk cId="685187483" sldId="2147483648"/>
            <pc:sldLayoutMk cId="1028801971" sldId="2147483653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905" v="24" actId="26606"/>
          <pc:sldLayoutMkLst>
            <pc:docMk/>
            <pc:sldMasterMk cId="685187483" sldId="2147483648"/>
            <pc:sldLayoutMk cId="1503816776" sldId="2147483654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905" v="24" actId="26606"/>
          <pc:sldLayoutMkLst>
            <pc:docMk/>
            <pc:sldMasterMk cId="685187483" sldId="2147483648"/>
            <pc:sldLayoutMk cId="10829026" sldId="2147483655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905" v="24" actId="26606"/>
          <pc:sldLayoutMkLst>
            <pc:docMk/>
            <pc:sldMasterMk cId="685187483" sldId="2147483648"/>
            <pc:sldLayoutMk cId="3658798706" sldId="2147483656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905" v="24" actId="26606"/>
          <pc:sldLayoutMkLst>
            <pc:docMk/>
            <pc:sldMasterMk cId="685187483" sldId="2147483648"/>
            <pc:sldLayoutMk cId="265433000" sldId="2147483657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905" v="24" actId="26606"/>
          <pc:sldLayoutMkLst>
            <pc:docMk/>
            <pc:sldMasterMk cId="685187483" sldId="2147483648"/>
            <pc:sldLayoutMk cId="130051720" sldId="2147483658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905" v="24" actId="26606"/>
          <pc:sldLayoutMkLst>
            <pc:docMk/>
            <pc:sldMasterMk cId="685187483" sldId="2147483648"/>
            <pc:sldLayoutMk cId="786747603" sldId="2147483659"/>
          </pc:sldLayoutMkLst>
        </pc:sldLayoutChg>
      </pc:sldMasterChg>
      <pc:sldMasterChg chg="add del replId addSldLayout delSldLayout">
        <pc:chgData name="KHANH QUOC DUONG" userId="319f4a66-1c78-4a2a-a784-58b0dd3d772e" providerId="ADAL" clId="{BC4970D6-EEB4-4D75-B667-A5B529D3D898}" dt="2022-11-05T20:23:26.570" v="13" actId="26606"/>
        <pc:sldMasterMkLst>
          <pc:docMk/>
          <pc:sldMasterMk cId="2957024537" sldId="2147483660"/>
        </pc:sldMasterMkLst>
        <pc:sldLayoutChg chg="add del">
          <pc:chgData name="KHANH QUOC DUONG" userId="319f4a66-1c78-4a2a-a784-58b0dd3d772e" providerId="ADAL" clId="{BC4970D6-EEB4-4D75-B667-A5B529D3D898}" dt="2022-11-05T20:23:26.570" v="13" actId="26606"/>
          <pc:sldLayoutMkLst>
            <pc:docMk/>
            <pc:sldMasterMk cId="2957024537" sldId="2147483660"/>
            <pc:sldLayoutMk cId="47792921" sldId="2147483661"/>
          </pc:sldLayoutMkLst>
        </pc:sldLayoutChg>
        <pc:sldLayoutChg chg="add del replId">
          <pc:chgData name="KHANH QUOC DUONG" userId="319f4a66-1c78-4a2a-a784-58b0dd3d772e" providerId="ADAL" clId="{BC4970D6-EEB4-4D75-B667-A5B529D3D898}" dt="2022-11-05T20:23:26.570" v="13" actId="26606"/>
          <pc:sldLayoutMkLst>
            <pc:docMk/>
            <pc:sldMasterMk cId="2957024537" sldId="2147483660"/>
            <pc:sldLayoutMk cId="3228579473" sldId="2147483662"/>
          </pc:sldLayoutMkLst>
        </pc:sldLayoutChg>
        <pc:sldLayoutChg chg="add del replId">
          <pc:chgData name="KHANH QUOC DUONG" userId="319f4a66-1c78-4a2a-a784-58b0dd3d772e" providerId="ADAL" clId="{BC4970D6-EEB4-4D75-B667-A5B529D3D898}" dt="2022-11-05T20:23:26.570" v="13" actId="26606"/>
          <pc:sldLayoutMkLst>
            <pc:docMk/>
            <pc:sldMasterMk cId="2957024537" sldId="2147483660"/>
            <pc:sldLayoutMk cId="2758634517" sldId="2147483663"/>
          </pc:sldLayoutMkLst>
        </pc:sldLayoutChg>
        <pc:sldLayoutChg chg="add del replId">
          <pc:chgData name="KHANH QUOC DUONG" userId="319f4a66-1c78-4a2a-a784-58b0dd3d772e" providerId="ADAL" clId="{BC4970D6-EEB4-4D75-B667-A5B529D3D898}" dt="2022-11-05T20:23:26.570" v="13" actId="26606"/>
          <pc:sldLayoutMkLst>
            <pc:docMk/>
            <pc:sldMasterMk cId="2957024537" sldId="2147483660"/>
            <pc:sldLayoutMk cId="381077061" sldId="2147483664"/>
          </pc:sldLayoutMkLst>
        </pc:sldLayoutChg>
        <pc:sldLayoutChg chg="add del replId">
          <pc:chgData name="KHANH QUOC DUONG" userId="319f4a66-1c78-4a2a-a784-58b0dd3d772e" providerId="ADAL" clId="{BC4970D6-EEB4-4D75-B667-A5B529D3D898}" dt="2022-11-05T20:23:26.570" v="13" actId="26606"/>
          <pc:sldLayoutMkLst>
            <pc:docMk/>
            <pc:sldMasterMk cId="2957024537" sldId="2147483660"/>
            <pc:sldLayoutMk cId="3486999804" sldId="2147483665"/>
          </pc:sldLayoutMkLst>
        </pc:sldLayoutChg>
        <pc:sldLayoutChg chg="add del replId">
          <pc:chgData name="KHANH QUOC DUONG" userId="319f4a66-1c78-4a2a-a784-58b0dd3d772e" providerId="ADAL" clId="{BC4970D6-EEB4-4D75-B667-A5B529D3D898}" dt="2022-11-05T20:23:26.570" v="13" actId="26606"/>
          <pc:sldLayoutMkLst>
            <pc:docMk/>
            <pc:sldMasterMk cId="2957024537" sldId="2147483660"/>
            <pc:sldLayoutMk cId="2397100809" sldId="2147483666"/>
          </pc:sldLayoutMkLst>
        </pc:sldLayoutChg>
        <pc:sldLayoutChg chg="add del replId">
          <pc:chgData name="KHANH QUOC DUONG" userId="319f4a66-1c78-4a2a-a784-58b0dd3d772e" providerId="ADAL" clId="{BC4970D6-EEB4-4D75-B667-A5B529D3D898}" dt="2022-11-05T20:23:26.570" v="13" actId="26606"/>
          <pc:sldLayoutMkLst>
            <pc:docMk/>
            <pc:sldMasterMk cId="2957024537" sldId="2147483660"/>
            <pc:sldLayoutMk cId="3782648211" sldId="2147483667"/>
          </pc:sldLayoutMkLst>
        </pc:sldLayoutChg>
        <pc:sldLayoutChg chg="add del replId">
          <pc:chgData name="KHANH QUOC DUONG" userId="319f4a66-1c78-4a2a-a784-58b0dd3d772e" providerId="ADAL" clId="{BC4970D6-EEB4-4D75-B667-A5B529D3D898}" dt="2022-11-05T20:23:26.570" v="13" actId="26606"/>
          <pc:sldLayoutMkLst>
            <pc:docMk/>
            <pc:sldMasterMk cId="2957024537" sldId="2147483660"/>
            <pc:sldLayoutMk cId="407138817" sldId="2147483668"/>
          </pc:sldLayoutMkLst>
        </pc:sldLayoutChg>
        <pc:sldLayoutChg chg="add del replId">
          <pc:chgData name="KHANH QUOC DUONG" userId="319f4a66-1c78-4a2a-a784-58b0dd3d772e" providerId="ADAL" clId="{BC4970D6-EEB4-4D75-B667-A5B529D3D898}" dt="2022-11-05T20:23:26.570" v="13" actId="26606"/>
          <pc:sldLayoutMkLst>
            <pc:docMk/>
            <pc:sldMasterMk cId="2957024537" sldId="2147483660"/>
            <pc:sldLayoutMk cId="1480353024" sldId="2147483669"/>
          </pc:sldLayoutMkLst>
        </pc:sldLayoutChg>
        <pc:sldLayoutChg chg="add del replId">
          <pc:chgData name="KHANH QUOC DUONG" userId="319f4a66-1c78-4a2a-a784-58b0dd3d772e" providerId="ADAL" clId="{BC4970D6-EEB4-4D75-B667-A5B529D3D898}" dt="2022-11-05T20:23:26.570" v="13" actId="26606"/>
          <pc:sldLayoutMkLst>
            <pc:docMk/>
            <pc:sldMasterMk cId="2957024537" sldId="2147483660"/>
            <pc:sldLayoutMk cId="1758013944" sldId="2147483670"/>
          </pc:sldLayoutMkLst>
        </pc:sldLayoutChg>
        <pc:sldLayoutChg chg="add del replId">
          <pc:chgData name="KHANH QUOC DUONG" userId="319f4a66-1c78-4a2a-a784-58b0dd3d772e" providerId="ADAL" clId="{BC4970D6-EEB4-4D75-B667-A5B529D3D898}" dt="2022-11-05T20:23:26.570" v="13" actId="26606"/>
          <pc:sldLayoutMkLst>
            <pc:docMk/>
            <pc:sldMasterMk cId="2957024537" sldId="2147483660"/>
            <pc:sldLayoutMk cId="2635275930" sldId="2147483671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3:27.679" v="15" actId="26606"/>
        <pc:sldMasterMkLst>
          <pc:docMk/>
          <pc:sldMasterMk cId="1035482267" sldId="2147483673"/>
        </pc:sldMasterMkLst>
        <pc:sldLayoutChg chg="add del">
          <pc:chgData name="KHANH QUOC DUONG" userId="319f4a66-1c78-4a2a-a784-58b0dd3d772e" providerId="ADAL" clId="{BC4970D6-EEB4-4D75-B667-A5B529D3D898}" dt="2022-11-05T20:23:27.679" v="15" actId="26606"/>
          <pc:sldLayoutMkLst>
            <pc:docMk/>
            <pc:sldMasterMk cId="1035482267" sldId="2147483673"/>
            <pc:sldLayoutMk cId="3564421325" sldId="2147483662"/>
          </pc:sldLayoutMkLst>
        </pc:sldLayoutChg>
        <pc:sldLayoutChg chg="add del">
          <pc:chgData name="KHANH QUOC DUONG" userId="319f4a66-1c78-4a2a-a784-58b0dd3d772e" providerId="ADAL" clId="{BC4970D6-EEB4-4D75-B667-A5B529D3D898}" dt="2022-11-05T20:23:27.679" v="15" actId="26606"/>
          <pc:sldLayoutMkLst>
            <pc:docMk/>
            <pc:sldMasterMk cId="1035482267" sldId="2147483673"/>
            <pc:sldLayoutMk cId="3793621311" sldId="2147483663"/>
          </pc:sldLayoutMkLst>
        </pc:sldLayoutChg>
        <pc:sldLayoutChg chg="add del">
          <pc:chgData name="KHANH QUOC DUONG" userId="319f4a66-1c78-4a2a-a784-58b0dd3d772e" providerId="ADAL" clId="{BC4970D6-EEB4-4D75-B667-A5B529D3D898}" dt="2022-11-05T20:23:27.679" v="15" actId="26606"/>
          <pc:sldLayoutMkLst>
            <pc:docMk/>
            <pc:sldMasterMk cId="1035482267" sldId="2147483673"/>
            <pc:sldLayoutMk cId="2981948697" sldId="2147483664"/>
          </pc:sldLayoutMkLst>
        </pc:sldLayoutChg>
        <pc:sldLayoutChg chg="add del">
          <pc:chgData name="KHANH QUOC DUONG" userId="319f4a66-1c78-4a2a-a784-58b0dd3d772e" providerId="ADAL" clId="{BC4970D6-EEB4-4D75-B667-A5B529D3D898}" dt="2022-11-05T20:23:27.679" v="15" actId="26606"/>
          <pc:sldLayoutMkLst>
            <pc:docMk/>
            <pc:sldMasterMk cId="1035482267" sldId="2147483673"/>
            <pc:sldLayoutMk cId="1584028524" sldId="2147483665"/>
          </pc:sldLayoutMkLst>
        </pc:sldLayoutChg>
        <pc:sldLayoutChg chg="add del">
          <pc:chgData name="KHANH QUOC DUONG" userId="319f4a66-1c78-4a2a-a784-58b0dd3d772e" providerId="ADAL" clId="{BC4970D6-EEB4-4D75-B667-A5B529D3D898}" dt="2022-11-05T20:23:27.679" v="15" actId="26606"/>
          <pc:sldLayoutMkLst>
            <pc:docMk/>
            <pc:sldMasterMk cId="1035482267" sldId="2147483673"/>
            <pc:sldLayoutMk cId="2431728067" sldId="2147483666"/>
          </pc:sldLayoutMkLst>
        </pc:sldLayoutChg>
        <pc:sldLayoutChg chg="add del">
          <pc:chgData name="KHANH QUOC DUONG" userId="319f4a66-1c78-4a2a-a784-58b0dd3d772e" providerId="ADAL" clId="{BC4970D6-EEB4-4D75-B667-A5B529D3D898}" dt="2022-11-05T20:23:27.679" v="15" actId="26606"/>
          <pc:sldLayoutMkLst>
            <pc:docMk/>
            <pc:sldMasterMk cId="1035482267" sldId="2147483673"/>
            <pc:sldLayoutMk cId="3915872593" sldId="2147483667"/>
          </pc:sldLayoutMkLst>
        </pc:sldLayoutChg>
        <pc:sldLayoutChg chg="add del">
          <pc:chgData name="KHANH QUOC DUONG" userId="319f4a66-1c78-4a2a-a784-58b0dd3d772e" providerId="ADAL" clId="{BC4970D6-EEB4-4D75-B667-A5B529D3D898}" dt="2022-11-05T20:23:27.679" v="15" actId="26606"/>
          <pc:sldLayoutMkLst>
            <pc:docMk/>
            <pc:sldMasterMk cId="1035482267" sldId="2147483673"/>
            <pc:sldLayoutMk cId="688610678" sldId="2147483668"/>
          </pc:sldLayoutMkLst>
        </pc:sldLayoutChg>
        <pc:sldLayoutChg chg="add del">
          <pc:chgData name="KHANH QUOC DUONG" userId="319f4a66-1c78-4a2a-a784-58b0dd3d772e" providerId="ADAL" clId="{BC4970D6-EEB4-4D75-B667-A5B529D3D898}" dt="2022-11-05T20:23:27.679" v="15" actId="26606"/>
          <pc:sldLayoutMkLst>
            <pc:docMk/>
            <pc:sldMasterMk cId="1035482267" sldId="2147483673"/>
            <pc:sldLayoutMk cId="1003832662" sldId="2147483669"/>
          </pc:sldLayoutMkLst>
        </pc:sldLayoutChg>
        <pc:sldLayoutChg chg="add del">
          <pc:chgData name="KHANH QUOC DUONG" userId="319f4a66-1c78-4a2a-a784-58b0dd3d772e" providerId="ADAL" clId="{BC4970D6-EEB4-4D75-B667-A5B529D3D898}" dt="2022-11-05T20:23:27.679" v="15" actId="26606"/>
          <pc:sldLayoutMkLst>
            <pc:docMk/>
            <pc:sldMasterMk cId="1035482267" sldId="2147483673"/>
            <pc:sldLayoutMk cId="4164473116" sldId="2147483670"/>
          </pc:sldLayoutMkLst>
        </pc:sldLayoutChg>
        <pc:sldLayoutChg chg="add del">
          <pc:chgData name="KHANH QUOC DUONG" userId="319f4a66-1c78-4a2a-a784-58b0dd3d772e" providerId="ADAL" clId="{BC4970D6-EEB4-4D75-B667-A5B529D3D898}" dt="2022-11-05T20:23:27.679" v="15" actId="26606"/>
          <pc:sldLayoutMkLst>
            <pc:docMk/>
            <pc:sldMasterMk cId="1035482267" sldId="2147483673"/>
            <pc:sldLayoutMk cId="3531034653" sldId="2147483671"/>
          </pc:sldLayoutMkLst>
        </pc:sldLayoutChg>
        <pc:sldLayoutChg chg="add del">
          <pc:chgData name="KHANH QUOC DUONG" userId="319f4a66-1c78-4a2a-a784-58b0dd3d772e" providerId="ADAL" clId="{BC4970D6-EEB4-4D75-B667-A5B529D3D898}" dt="2022-11-05T20:23:27.679" v="15" actId="26606"/>
          <pc:sldLayoutMkLst>
            <pc:docMk/>
            <pc:sldMasterMk cId="1035482267" sldId="2147483673"/>
            <pc:sldLayoutMk cId="564057366" sldId="2147483672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3:36.616" v="17" actId="26606"/>
        <pc:sldMasterMkLst>
          <pc:docMk/>
          <pc:sldMasterMk cId="1502275144" sldId="2147483686"/>
        </pc:sldMasterMkLst>
        <pc:sldLayoutChg chg="add del">
          <pc:chgData name="KHANH QUOC DUONG" userId="319f4a66-1c78-4a2a-a784-58b0dd3d772e" providerId="ADAL" clId="{BC4970D6-EEB4-4D75-B667-A5B529D3D898}" dt="2022-11-05T20:23:36.616" v="17" actId="26606"/>
          <pc:sldLayoutMkLst>
            <pc:docMk/>
            <pc:sldMasterMk cId="1502275144" sldId="2147483686"/>
            <pc:sldLayoutMk cId="986513308" sldId="2147483675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6.616" v="17" actId="26606"/>
          <pc:sldLayoutMkLst>
            <pc:docMk/>
            <pc:sldMasterMk cId="1502275144" sldId="2147483686"/>
            <pc:sldLayoutMk cId="1787484140" sldId="2147483676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6.616" v="17" actId="26606"/>
          <pc:sldLayoutMkLst>
            <pc:docMk/>
            <pc:sldMasterMk cId="1502275144" sldId="2147483686"/>
            <pc:sldLayoutMk cId="4235686559" sldId="2147483677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6.616" v="17" actId="26606"/>
          <pc:sldLayoutMkLst>
            <pc:docMk/>
            <pc:sldMasterMk cId="1502275144" sldId="2147483686"/>
            <pc:sldLayoutMk cId="1623369130" sldId="2147483678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6.616" v="17" actId="26606"/>
          <pc:sldLayoutMkLst>
            <pc:docMk/>
            <pc:sldMasterMk cId="1502275144" sldId="2147483686"/>
            <pc:sldLayoutMk cId="3352769194" sldId="2147483679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6.616" v="17" actId="26606"/>
          <pc:sldLayoutMkLst>
            <pc:docMk/>
            <pc:sldMasterMk cId="1502275144" sldId="2147483686"/>
            <pc:sldLayoutMk cId="1418598112" sldId="2147483680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6.616" v="17" actId="26606"/>
          <pc:sldLayoutMkLst>
            <pc:docMk/>
            <pc:sldMasterMk cId="1502275144" sldId="2147483686"/>
            <pc:sldLayoutMk cId="743145691" sldId="2147483681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6.616" v="17" actId="26606"/>
          <pc:sldLayoutMkLst>
            <pc:docMk/>
            <pc:sldMasterMk cId="1502275144" sldId="2147483686"/>
            <pc:sldLayoutMk cId="969124709" sldId="2147483682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6.616" v="17" actId="26606"/>
          <pc:sldLayoutMkLst>
            <pc:docMk/>
            <pc:sldMasterMk cId="1502275144" sldId="2147483686"/>
            <pc:sldLayoutMk cId="983302077" sldId="2147483683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6.616" v="17" actId="26606"/>
          <pc:sldLayoutMkLst>
            <pc:docMk/>
            <pc:sldMasterMk cId="1502275144" sldId="2147483686"/>
            <pc:sldLayoutMk cId="1846026673" sldId="2147483684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6.616" v="17" actId="26606"/>
          <pc:sldLayoutMkLst>
            <pc:docMk/>
            <pc:sldMasterMk cId="1502275144" sldId="2147483686"/>
            <pc:sldLayoutMk cId="1277327267" sldId="2147483685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3:39.120" v="19" actId="26606"/>
        <pc:sldMasterMkLst>
          <pc:docMk/>
          <pc:sldMasterMk cId="2188926360" sldId="2147483712"/>
        </pc:sldMasterMkLst>
        <pc:sldLayoutChg chg="add del">
          <pc:chgData name="KHANH QUOC DUONG" userId="319f4a66-1c78-4a2a-a784-58b0dd3d772e" providerId="ADAL" clId="{BC4970D6-EEB4-4D75-B667-A5B529D3D898}" dt="2022-11-05T20:23:39.120" v="19" actId="26606"/>
          <pc:sldLayoutMkLst>
            <pc:docMk/>
            <pc:sldMasterMk cId="2188926360" sldId="2147483712"/>
            <pc:sldLayoutMk cId="2122877502" sldId="2147483701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9.120" v="19" actId="26606"/>
          <pc:sldLayoutMkLst>
            <pc:docMk/>
            <pc:sldMasterMk cId="2188926360" sldId="2147483712"/>
            <pc:sldLayoutMk cId="4258369333" sldId="2147483702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9.120" v="19" actId="26606"/>
          <pc:sldLayoutMkLst>
            <pc:docMk/>
            <pc:sldMasterMk cId="2188926360" sldId="2147483712"/>
            <pc:sldLayoutMk cId="35498265" sldId="2147483703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9.120" v="19" actId="26606"/>
          <pc:sldLayoutMkLst>
            <pc:docMk/>
            <pc:sldMasterMk cId="2188926360" sldId="2147483712"/>
            <pc:sldLayoutMk cId="562150985" sldId="2147483704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9.120" v="19" actId="26606"/>
          <pc:sldLayoutMkLst>
            <pc:docMk/>
            <pc:sldMasterMk cId="2188926360" sldId="2147483712"/>
            <pc:sldLayoutMk cId="496142494" sldId="2147483705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9.120" v="19" actId="26606"/>
          <pc:sldLayoutMkLst>
            <pc:docMk/>
            <pc:sldMasterMk cId="2188926360" sldId="2147483712"/>
            <pc:sldLayoutMk cId="1130734868" sldId="2147483706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9.120" v="19" actId="26606"/>
          <pc:sldLayoutMkLst>
            <pc:docMk/>
            <pc:sldMasterMk cId="2188926360" sldId="2147483712"/>
            <pc:sldLayoutMk cId="1424351622" sldId="2147483707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9.120" v="19" actId="26606"/>
          <pc:sldLayoutMkLst>
            <pc:docMk/>
            <pc:sldMasterMk cId="2188926360" sldId="2147483712"/>
            <pc:sldLayoutMk cId="893047300" sldId="2147483708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9.120" v="19" actId="26606"/>
          <pc:sldLayoutMkLst>
            <pc:docMk/>
            <pc:sldMasterMk cId="2188926360" sldId="2147483712"/>
            <pc:sldLayoutMk cId="326295871" sldId="2147483709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9.120" v="19" actId="26606"/>
          <pc:sldLayoutMkLst>
            <pc:docMk/>
            <pc:sldMasterMk cId="2188926360" sldId="2147483712"/>
            <pc:sldLayoutMk cId="3160313876" sldId="2147483710"/>
          </pc:sldLayoutMkLst>
        </pc:sldLayoutChg>
        <pc:sldLayoutChg chg="add del">
          <pc:chgData name="KHANH QUOC DUONG" userId="319f4a66-1c78-4a2a-a784-58b0dd3d772e" providerId="ADAL" clId="{BC4970D6-EEB4-4D75-B667-A5B529D3D898}" dt="2022-11-05T20:23:39.120" v="19" actId="26606"/>
          <pc:sldLayoutMkLst>
            <pc:docMk/>
            <pc:sldMasterMk cId="2188926360" sldId="2147483712"/>
            <pc:sldLayoutMk cId="3201045022" sldId="2147483711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3:40.119" v="21" actId="26606"/>
        <pc:sldMasterMkLst>
          <pc:docMk/>
          <pc:sldMasterMk cId="888296952" sldId="2147483725"/>
        </pc:sldMasterMkLst>
        <pc:sldLayoutChg chg="add del">
          <pc:chgData name="KHANH QUOC DUONG" userId="319f4a66-1c78-4a2a-a784-58b0dd3d772e" providerId="ADAL" clId="{BC4970D6-EEB4-4D75-B667-A5B529D3D898}" dt="2022-11-05T20:23:40.119" v="21" actId="26606"/>
          <pc:sldLayoutMkLst>
            <pc:docMk/>
            <pc:sldMasterMk cId="888296952" sldId="2147483725"/>
            <pc:sldLayoutMk cId="3106351017" sldId="2147483714"/>
          </pc:sldLayoutMkLst>
        </pc:sldLayoutChg>
        <pc:sldLayoutChg chg="add del">
          <pc:chgData name="KHANH QUOC DUONG" userId="319f4a66-1c78-4a2a-a784-58b0dd3d772e" providerId="ADAL" clId="{BC4970D6-EEB4-4D75-B667-A5B529D3D898}" dt="2022-11-05T20:23:40.119" v="21" actId="26606"/>
          <pc:sldLayoutMkLst>
            <pc:docMk/>
            <pc:sldMasterMk cId="888296952" sldId="2147483725"/>
            <pc:sldLayoutMk cId="2923565405" sldId="2147483715"/>
          </pc:sldLayoutMkLst>
        </pc:sldLayoutChg>
        <pc:sldLayoutChg chg="add del">
          <pc:chgData name="KHANH QUOC DUONG" userId="319f4a66-1c78-4a2a-a784-58b0dd3d772e" providerId="ADAL" clId="{BC4970D6-EEB4-4D75-B667-A5B529D3D898}" dt="2022-11-05T20:23:40.119" v="21" actId="26606"/>
          <pc:sldLayoutMkLst>
            <pc:docMk/>
            <pc:sldMasterMk cId="888296952" sldId="2147483725"/>
            <pc:sldLayoutMk cId="3883994579" sldId="2147483716"/>
          </pc:sldLayoutMkLst>
        </pc:sldLayoutChg>
        <pc:sldLayoutChg chg="add del">
          <pc:chgData name="KHANH QUOC DUONG" userId="319f4a66-1c78-4a2a-a784-58b0dd3d772e" providerId="ADAL" clId="{BC4970D6-EEB4-4D75-B667-A5B529D3D898}" dt="2022-11-05T20:23:40.119" v="21" actId="26606"/>
          <pc:sldLayoutMkLst>
            <pc:docMk/>
            <pc:sldMasterMk cId="888296952" sldId="2147483725"/>
            <pc:sldLayoutMk cId="3376945706" sldId="2147483717"/>
          </pc:sldLayoutMkLst>
        </pc:sldLayoutChg>
        <pc:sldLayoutChg chg="add del">
          <pc:chgData name="KHANH QUOC DUONG" userId="319f4a66-1c78-4a2a-a784-58b0dd3d772e" providerId="ADAL" clId="{BC4970D6-EEB4-4D75-B667-A5B529D3D898}" dt="2022-11-05T20:23:40.119" v="21" actId="26606"/>
          <pc:sldLayoutMkLst>
            <pc:docMk/>
            <pc:sldMasterMk cId="888296952" sldId="2147483725"/>
            <pc:sldLayoutMk cId="3639145918" sldId="2147483718"/>
          </pc:sldLayoutMkLst>
        </pc:sldLayoutChg>
        <pc:sldLayoutChg chg="add del">
          <pc:chgData name="KHANH QUOC DUONG" userId="319f4a66-1c78-4a2a-a784-58b0dd3d772e" providerId="ADAL" clId="{BC4970D6-EEB4-4D75-B667-A5B529D3D898}" dt="2022-11-05T20:23:40.119" v="21" actId="26606"/>
          <pc:sldLayoutMkLst>
            <pc:docMk/>
            <pc:sldMasterMk cId="888296952" sldId="2147483725"/>
            <pc:sldLayoutMk cId="1116771369" sldId="2147483719"/>
          </pc:sldLayoutMkLst>
        </pc:sldLayoutChg>
        <pc:sldLayoutChg chg="add del">
          <pc:chgData name="KHANH QUOC DUONG" userId="319f4a66-1c78-4a2a-a784-58b0dd3d772e" providerId="ADAL" clId="{BC4970D6-EEB4-4D75-B667-A5B529D3D898}" dt="2022-11-05T20:23:40.119" v="21" actId="26606"/>
          <pc:sldLayoutMkLst>
            <pc:docMk/>
            <pc:sldMasterMk cId="888296952" sldId="2147483725"/>
            <pc:sldLayoutMk cId="640976340" sldId="2147483720"/>
          </pc:sldLayoutMkLst>
        </pc:sldLayoutChg>
        <pc:sldLayoutChg chg="add del">
          <pc:chgData name="KHANH QUOC DUONG" userId="319f4a66-1c78-4a2a-a784-58b0dd3d772e" providerId="ADAL" clId="{BC4970D6-EEB4-4D75-B667-A5B529D3D898}" dt="2022-11-05T20:23:40.119" v="21" actId="26606"/>
          <pc:sldLayoutMkLst>
            <pc:docMk/>
            <pc:sldMasterMk cId="888296952" sldId="2147483725"/>
            <pc:sldLayoutMk cId="2680591765" sldId="2147483721"/>
          </pc:sldLayoutMkLst>
        </pc:sldLayoutChg>
        <pc:sldLayoutChg chg="add del">
          <pc:chgData name="KHANH QUOC DUONG" userId="319f4a66-1c78-4a2a-a784-58b0dd3d772e" providerId="ADAL" clId="{BC4970D6-EEB4-4D75-B667-A5B529D3D898}" dt="2022-11-05T20:23:40.119" v="21" actId="26606"/>
          <pc:sldLayoutMkLst>
            <pc:docMk/>
            <pc:sldMasterMk cId="888296952" sldId="2147483725"/>
            <pc:sldLayoutMk cId="1720117415" sldId="2147483722"/>
          </pc:sldLayoutMkLst>
        </pc:sldLayoutChg>
        <pc:sldLayoutChg chg="add del">
          <pc:chgData name="KHANH QUOC DUONG" userId="319f4a66-1c78-4a2a-a784-58b0dd3d772e" providerId="ADAL" clId="{BC4970D6-EEB4-4D75-B667-A5B529D3D898}" dt="2022-11-05T20:23:40.119" v="21" actId="26606"/>
          <pc:sldLayoutMkLst>
            <pc:docMk/>
            <pc:sldMasterMk cId="888296952" sldId="2147483725"/>
            <pc:sldLayoutMk cId="2484171699" sldId="2147483723"/>
          </pc:sldLayoutMkLst>
        </pc:sldLayoutChg>
        <pc:sldLayoutChg chg="add del">
          <pc:chgData name="KHANH QUOC DUONG" userId="319f4a66-1c78-4a2a-a784-58b0dd3d772e" providerId="ADAL" clId="{BC4970D6-EEB4-4D75-B667-A5B529D3D898}" dt="2022-11-05T20:23:40.119" v="21" actId="26606"/>
          <pc:sldLayoutMkLst>
            <pc:docMk/>
            <pc:sldMasterMk cId="888296952" sldId="2147483725"/>
            <pc:sldLayoutMk cId="672006292" sldId="2147483724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7:58.537" v="148" actId="26606"/>
        <pc:sldMasterMkLst>
          <pc:docMk/>
          <pc:sldMasterMk cId="1486001752" sldId="2147483725"/>
        </pc:sldMasterMkLst>
        <pc:sldLayoutChg chg="add del">
          <pc:chgData name="KHANH QUOC DUONG" userId="319f4a66-1c78-4a2a-a784-58b0dd3d772e" providerId="ADAL" clId="{BC4970D6-EEB4-4D75-B667-A5B529D3D898}" dt="2022-11-05T20:27:58.537" v="148" actId="26606"/>
          <pc:sldLayoutMkLst>
            <pc:docMk/>
            <pc:sldMasterMk cId="1486001752" sldId="2147483725"/>
            <pc:sldLayoutMk cId="2085241215" sldId="2147483714"/>
          </pc:sldLayoutMkLst>
        </pc:sldLayoutChg>
        <pc:sldLayoutChg chg="add del">
          <pc:chgData name="KHANH QUOC DUONG" userId="319f4a66-1c78-4a2a-a784-58b0dd3d772e" providerId="ADAL" clId="{BC4970D6-EEB4-4D75-B667-A5B529D3D898}" dt="2022-11-05T20:27:58.537" v="148" actId="26606"/>
          <pc:sldLayoutMkLst>
            <pc:docMk/>
            <pc:sldMasterMk cId="1486001752" sldId="2147483725"/>
            <pc:sldLayoutMk cId="3572913467" sldId="2147483715"/>
          </pc:sldLayoutMkLst>
        </pc:sldLayoutChg>
        <pc:sldLayoutChg chg="add del">
          <pc:chgData name="KHANH QUOC DUONG" userId="319f4a66-1c78-4a2a-a784-58b0dd3d772e" providerId="ADAL" clId="{BC4970D6-EEB4-4D75-B667-A5B529D3D898}" dt="2022-11-05T20:27:58.537" v="148" actId="26606"/>
          <pc:sldLayoutMkLst>
            <pc:docMk/>
            <pc:sldMasterMk cId="1486001752" sldId="2147483725"/>
            <pc:sldLayoutMk cId="4219339487" sldId="2147483716"/>
          </pc:sldLayoutMkLst>
        </pc:sldLayoutChg>
        <pc:sldLayoutChg chg="add del">
          <pc:chgData name="KHANH QUOC DUONG" userId="319f4a66-1c78-4a2a-a784-58b0dd3d772e" providerId="ADAL" clId="{BC4970D6-EEB4-4D75-B667-A5B529D3D898}" dt="2022-11-05T20:27:58.537" v="148" actId="26606"/>
          <pc:sldLayoutMkLst>
            <pc:docMk/>
            <pc:sldMasterMk cId="1486001752" sldId="2147483725"/>
            <pc:sldLayoutMk cId="3760468014" sldId="2147483717"/>
          </pc:sldLayoutMkLst>
        </pc:sldLayoutChg>
        <pc:sldLayoutChg chg="add del">
          <pc:chgData name="KHANH QUOC DUONG" userId="319f4a66-1c78-4a2a-a784-58b0dd3d772e" providerId="ADAL" clId="{BC4970D6-EEB4-4D75-B667-A5B529D3D898}" dt="2022-11-05T20:27:58.537" v="148" actId="26606"/>
          <pc:sldLayoutMkLst>
            <pc:docMk/>
            <pc:sldMasterMk cId="1486001752" sldId="2147483725"/>
            <pc:sldLayoutMk cId="1681470735" sldId="2147483718"/>
          </pc:sldLayoutMkLst>
        </pc:sldLayoutChg>
        <pc:sldLayoutChg chg="add del">
          <pc:chgData name="KHANH QUOC DUONG" userId="319f4a66-1c78-4a2a-a784-58b0dd3d772e" providerId="ADAL" clId="{BC4970D6-EEB4-4D75-B667-A5B529D3D898}" dt="2022-11-05T20:27:58.537" v="148" actId="26606"/>
          <pc:sldLayoutMkLst>
            <pc:docMk/>
            <pc:sldMasterMk cId="1486001752" sldId="2147483725"/>
            <pc:sldLayoutMk cId="2251186354" sldId="2147483719"/>
          </pc:sldLayoutMkLst>
        </pc:sldLayoutChg>
        <pc:sldLayoutChg chg="add del">
          <pc:chgData name="KHANH QUOC DUONG" userId="319f4a66-1c78-4a2a-a784-58b0dd3d772e" providerId="ADAL" clId="{BC4970D6-EEB4-4D75-B667-A5B529D3D898}" dt="2022-11-05T20:27:58.537" v="148" actId="26606"/>
          <pc:sldLayoutMkLst>
            <pc:docMk/>
            <pc:sldMasterMk cId="1486001752" sldId="2147483725"/>
            <pc:sldLayoutMk cId="3757386665" sldId="2147483720"/>
          </pc:sldLayoutMkLst>
        </pc:sldLayoutChg>
        <pc:sldLayoutChg chg="add del">
          <pc:chgData name="KHANH QUOC DUONG" userId="319f4a66-1c78-4a2a-a784-58b0dd3d772e" providerId="ADAL" clId="{BC4970D6-EEB4-4D75-B667-A5B529D3D898}" dt="2022-11-05T20:27:58.537" v="148" actId="26606"/>
          <pc:sldLayoutMkLst>
            <pc:docMk/>
            <pc:sldMasterMk cId="1486001752" sldId="2147483725"/>
            <pc:sldLayoutMk cId="1959285811" sldId="2147483721"/>
          </pc:sldLayoutMkLst>
        </pc:sldLayoutChg>
        <pc:sldLayoutChg chg="add del">
          <pc:chgData name="KHANH QUOC DUONG" userId="319f4a66-1c78-4a2a-a784-58b0dd3d772e" providerId="ADAL" clId="{BC4970D6-EEB4-4D75-B667-A5B529D3D898}" dt="2022-11-05T20:27:58.537" v="148" actId="26606"/>
          <pc:sldLayoutMkLst>
            <pc:docMk/>
            <pc:sldMasterMk cId="1486001752" sldId="2147483725"/>
            <pc:sldLayoutMk cId="373846765" sldId="2147483722"/>
          </pc:sldLayoutMkLst>
        </pc:sldLayoutChg>
        <pc:sldLayoutChg chg="add del">
          <pc:chgData name="KHANH QUOC DUONG" userId="319f4a66-1c78-4a2a-a784-58b0dd3d772e" providerId="ADAL" clId="{BC4970D6-EEB4-4D75-B667-A5B529D3D898}" dt="2022-11-05T20:27:58.537" v="148" actId="26606"/>
          <pc:sldLayoutMkLst>
            <pc:docMk/>
            <pc:sldMasterMk cId="1486001752" sldId="2147483725"/>
            <pc:sldLayoutMk cId="186811508" sldId="2147483723"/>
          </pc:sldLayoutMkLst>
        </pc:sldLayoutChg>
        <pc:sldLayoutChg chg="add del">
          <pc:chgData name="KHANH QUOC DUONG" userId="319f4a66-1c78-4a2a-a784-58b0dd3d772e" providerId="ADAL" clId="{BC4970D6-EEB4-4D75-B667-A5B529D3D898}" dt="2022-11-05T20:27:58.537" v="148" actId="26606"/>
          <pc:sldLayoutMkLst>
            <pc:docMk/>
            <pc:sldMasterMk cId="1486001752" sldId="2147483725"/>
            <pc:sldLayoutMk cId="1740100688" sldId="2147483724"/>
          </pc:sldLayoutMkLst>
        </pc:sldLayoutChg>
      </pc:sldMasterChg>
      <pc:sldMasterChg chg="add setBg addSldLayout modSldLayout">
        <pc:chgData name="KHANH QUOC DUONG" userId="319f4a66-1c78-4a2a-a784-58b0dd3d772e" providerId="ADAL" clId="{BC4970D6-EEB4-4D75-B667-A5B529D3D898}" dt="2022-11-05T20:43:28.635" v="402"/>
        <pc:sldMasterMkLst>
          <pc:docMk/>
          <pc:sldMasterMk cId="3542803434" sldId="2147483726"/>
        </pc:sldMasterMkLst>
        <pc:sldLayoutChg chg="add setBg">
          <pc:chgData name="KHANH QUOC DUONG" userId="319f4a66-1c78-4a2a-a784-58b0dd3d772e" providerId="ADAL" clId="{BC4970D6-EEB4-4D75-B667-A5B529D3D898}" dt="2022-11-05T20:43:28.635" v="402"/>
          <pc:sldLayoutMkLst>
            <pc:docMk/>
            <pc:sldMasterMk cId="3542803434" sldId="2147483726"/>
            <pc:sldLayoutMk cId="56718431" sldId="2147483727"/>
          </pc:sldLayoutMkLst>
        </pc:sldLayoutChg>
        <pc:sldLayoutChg chg="add setBg">
          <pc:chgData name="KHANH QUOC DUONG" userId="319f4a66-1c78-4a2a-a784-58b0dd3d772e" providerId="ADAL" clId="{BC4970D6-EEB4-4D75-B667-A5B529D3D898}" dt="2022-11-05T20:43:28.635" v="402"/>
          <pc:sldLayoutMkLst>
            <pc:docMk/>
            <pc:sldMasterMk cId="3542803434" sldId="2147483726"/>
            <pc:sldLayoutMk cId="1815629829" sldId="2147483728"/>
          </pc:sldLayoutMkLst>
        </pc:sldLayoutChg>
        <pc:sldLayoutChg chg="add setBg">
          <pc:chgData name="KHANH QUOC DUONG" userId="319f4a66-1c78-4a2a-a784-58b0dd3d772e" providerId="ADAL" clId="{BC4970D6-EEB4-4D75-B667-A5B529D3D898}" dt="2022-11-05T20:43:28.635" v="402"/>
          <pc:sldLayoutMkLst>
            <pc:docMk/>
            <pc:sldMasterMk cId="3542803434" sldId="2147483726"/>
            <pc:sldLayoutMk cId="2980004744" sldId="2147483729"/>
          </pc:sldLayoutMkLst>
        </pc:sldLayoutChg>
        <pc:sldLayoutChg chg="add setBg">
          <pc:chgData name="KHANH QUOC DUONG" userId="319f4a66-1c78-4a2a-a784-58b0dd3d772e" providerId="ADAL" clId="{BC4970D6-EEB4-4D75-B667-A5B529D3D898}" dt="2022-11-05T20:43:28.635" v="402"/>
          <pc:sldLayoutMkLst>
            <pc:docMk/>
            <pc:sldMasterMk cId="3542803434" sldId="2147483726"/>
            <pc:sldLayoutMk cId="3557789691" sldId="2147483730"/>
          </pc:sldLayoutMkLst>
        </pc:sldLayoutChg>
        <pc:sldLayoutChg chg="add setBg">
          <pc:chgData name="KHANH QUOC DUONG" userId="319f4a66-1c78-4a2a-a784-58b0dd3d772e" providerId="ADAL" clId="{BC4970D6-EEB4-4D75-B667-A5B529D3D898}" dt="2022-11-05T20:43:28.635" v="402"/>
          <pc:sldLayoutMkLst>
            <pc:docMk/>
            <pc:sldMasterMk cId="3542803434" sldId="2147483726"/>
            <pc:sldLayoutMk cId="478721412" sldId="2147483731"/>
          </pc:sldLayoutMkLst>
        </pc:sldLayoutChg>
        <pc:sldLayoutChg chg="add setBg">
          <pc:chgData name="KHANH QUOC DUONG" userId="319f4a66-1c78-4a2a-a784-58b0dd3d772e" providerId="ADAL" clId="{BC4970D6-EEB4-4D75-B667-A5B529D3D898}" dt="2022-11-05T20:43:28.635" v="402"/>
          <pc:sldLayoutMkLst>
            <pc:docMk/>
            <pc:sldMasterMk cId="3542803434" sldId="2147483726"/>
            <pc:sldLayoutMk cId="3767045407" sldId="2147483732"/>
          </pc:sldLayoutMkLst>
        </pc:sldLayoutChg>
        <pc:sldLayoutChg chg="add setBg">
          <pc:chgData name="KHANH QUOC DUONG" userId="319f4a66-1c78-4a2a-a784-58b0dd3d772e" providerId="ADAL" clId="{BC4970D6-EEB4-4D75-B667-A5B529D3D898}" dt="2022-11-05T20:43:28.635" v="402"/>
          <pc:sldLayoutMkLst>
            <pc:docMk/>
            <pc:sldMasterMk cId="3542803434" sldId="2147483726"/>
            <pc:sldLayoutMk cId="2613309165" sldId="2147483733"/>
          </pc:sldLayoutMkLst>
        </pc:sldLayoutChg>
        <pc:sldLayoutChg chg="add setBg">
          <pc:chgData name="KHANH QUOC DUONG" userId="319f4a66-1c78-4a2a-a784-58b0dd3d772e" providerId="ADAL" clId="{BC4970D6-EEB4-4D75-B667-A5B529D3D898}" dt="2022-11-05T20:43:28.635" v="402"/>
          <pc:sldLayoutMkLst>
            <pc:docMk/>
            <pc:sldMasterMk cId="3542803434" sldId="2147483726"/>
            <pc:sldLayoutMk cId="2497526166" sldId="2147483734"/>
          </pc:sldLayoutMkLst>
        </pc:sldLayoutChg>
        <pc:sldLayoutChg chg="add setBg">
          <pc:chgData name="KHANH QUOC DUONG" userId="319f4a66-1c78-4a2a-a784-58b0dd3d772e" providerId="ADAL" clId="{BC4970D6-EEB4-4D75-B667-A5B529D3D898}" dt="2022-11-05T20:43:28.635" v="402"/>
          <pc:sldLayoutMkLst>
            <pc:docMk/>
            <pc:sldMasterMk cId="3542803434" sldId="2147483726"/>
            <pc:sldLayoutMk cId="3145176249" sldId="2147483735"/>
          </pc:sldLayoutMkLst>
        </pc:sldLayoutChg>
        <pc:sldLayoutChg chg="add setBg">
          <pc:chgData name="KHANH QUOC DUONG" userId="319f4a66-1c78-4a2a-a784-58b0dd3d772e" providerId="ADAL" clId="{BC4970D6-EEB4-4D75-B667-A5B529D3D898}" dt="2022-11-05T20:43:28.635" v="402"/>
          <pc:sldLayoutMkLst>
            <pc:docMk/>
            <pc:sldMasterMk cId="3542803434" sldId="2147483726"/>
            <pc:sldLayoutMk cId="3043259024" sldId="2147483736"/>
          </pc:sldLayoutMkLst>
        </pc:sldLayoutChg>
        <pc:sldLayoutChg chg="add setBg">
          <pc:chgData name="KHANH QUOC DUONG" userId="319f4a66-1c78-4a2a-a784-58b0dd3d772e" providerId="ADAL" clId="{BC4970D6-EEB4-4D75-B667-A5B529D3D898}" dt="2022-11-05T20:43:28.635" v="402"/>
          <pc:sldLayoutMkLst>
            <pc:docMk/>
            <pc:sldMasterMk cId="3542803434" sldId="2147483726"/>
            <pc:sldLayoutMk cId="1306129821" sldId="2147483737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5:10.730" v="119" actId="26606"/>
        <pc:sldMasterMkLst>
          <pc:docMk/>
          <pc:sldMasterMk cId="2927314350" sldId="2147483749"/>
        </pc:sldMasterMkLst>
        <pc:sldLayoutChg chg="add del">
          <pc:chgData name="KHANH QUOC DUONG" userId="319f4a66-1c78-4a2a-a784-58b0dd3d772e" providerId="ADAL" clId="{BC4970D6-EEB4-4D75-B667-A5B529D3D898}" dt="2022-11-05T20:25:10.730" v="119" actId="26606"/>
          <pc:sldLayoutMkLst>
            <pc:docMk/>
            <pc:sldMasterMk cId="2927314350" sldId="2147483749"/>
            <pc:sldLayoutMk cId="556482082" sldId="2147483738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0.730" v="119" actId="26606"/>
          <pc:sldLayoutMkLst>
            <pc:docMk/>
            <pc:sldMasterMk cId="2927314350" sldId="2147483749"/>
            <pc:sldLayoutMk cId="1551902801" sldId="2147483739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0.730" v="119" actId="26606"/>
          <pc:sldLayoutMkLst>
            <pc:docMk/>
            <pc:sldMasterMk cId="2927314350" sldId="2147483749"/>
            <pc:sldLayoutMk cId="1678207489" sldId="2147483740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0.730" v="119" actId="26606"/>
          <pc:sldLayoutMkLst>
            <pc:docMk/>
            <pc:sldMasterMk cId="2927314350" sldId="2147483749"/>
            <pc:sldLayoutMk cId="1119211031" sldId="2147483741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0.730" v="119" actId="26606"/>
          <pc:sldLayoutMkLst>
            <pc:docMk/>
            <pc:sldMasterMk cId="2927314350" sldId="2147483749"/>
            <pc:sldLayoutMk cId="2555955712" sldId="2147483742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0.730" v="119" actId="26606"/>
          <pc:sldLayoutMkLst>
            <pc:docMk/>
            <pc:sldMasterMk cId="2927314350" sldId="2147483749"/>
            <pc:sldLayoutMk cId="3492292209" sldId="2147483743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0.730" v="119" actId="26606"/>
          <pc:sldLayoutMkLst>
            <pc:docMk/>
            <pc:sldMasterMk cId="2927314350" sldId="2147483749"/>
            <pc:sldLayoutMk cId="2944452344" sldId="2147483744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0.730" v="119" actId="26606"/>
          <pc:sldLayoutMkLst>
            <pc:docMk/>
            <pc:sldMasterMk cId="2927314350" sldId="2147483749"/>
            <pc:sldLayoutMk cId="3999850937" sldId="2147483745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0.730" v="119" actId="26606"/>
          <pc:sldLayoutMkLst>
            <pc:docMk/>
            <pc:sldMasterMk cId="2927314350" sldId="2147483749"/>
            <pc:sldLayoutMk cId="3369566301" sldId="2147483746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0.730" v="119" actId="26606"/>
          <pc:sldLayoutMkLst>
            <pc:docMk/>
            <pc:sldMasterMk cId="2927314350" sldId="2147483749"/>
            <pc:sldLayoutMk cId="811515632" sldId="2147483747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0.730" v="119" actId="26606"/>
          <pc:sldLayoutMkLst>
            <pc:docMk/>
            <pc:sldMasterMk cId="2927314350" sldId="2147483749"/>
            <pc:sldLayoutMk cId="141663214" sldId="2147483748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4:08.873" v="23" actId="26606"/>
        <pc:sldMasterMkLst>
          <pc:docMk/>
          <pc:sldMasterMk cId="3762389747" sldId="2147483751"/>
        </pc:sldMasterMkLst>
        <pc:sldLayoutChg chg="add del">
          <pc:chgData name="KHANH QUOC DUONG" userId="319f4a66-1c78-4a2a-a784-58b0dd3d772e" providerId="ADAL" clId="{BC4970D6-EEB4-4D75-B667-A5B529D3D898}" dt="2022-11-05T20:24:08.873" v="23" actId="26606"/>
          <pc:sldLayoutMkLst>
            <pc:docMk/>
            <pc:sldMasterMk cId="3762389747" sldId="2147483751"/>
            <pc:sldLayoutMk cId="1591030196" sldId="2147483740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873" v="23" actId="26606"/>
          <pc:sldLayoutMkLst>
            <pc:docMk/>
            <pc:sldMasterMk cId="3762389747" sldId="2147483751"/>
            <pc:sldLayoutMk cId="497441081" sldId="2147483741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873" v="23" actId="26606"/>
          <pc:sldLayoutMkLst>
            <pc:docMk/>
            <pc:sldMasterMk cId="3762389747" sldId="2147483751"/>
            <pc:sldLayoutMk cId="209706674" sldId="2147483742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873" v="23" actId="26606"/>
          <pc:sldLayoutMkLst>
            <pc:docMk/>
            <pc:sldMasterMk cId="3762389747" sldId="2147483751"/>
            <pc:sldLayoutMk cId="543141200" sldId="2147483743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873" v="23" actId="26606"/>
          <pc:sldLayoutMkLst>
            <pc:docMk/>
            <pc:sldMasterMk cId="3762389747" sldId="2147483751"/>
            <pc:sldLayoutMk cId="3542253771" sldId="2147483744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873" v="23" actId="26606"/>
          <pc:sldLayoutMkLst>
            <pc:docMk/>
            <pc:sldMasterMk cId="3762389747" sldId="2147483751"/>
            <pc:sldLayoutMk cId="3170584921" sldId="2147483745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873" v="23" actId="26606"/>
          <pc:sldLayoutMkLst>
            <pc:docMk/>
            <pc:sldMasterMk cId="3762389747" sldId="2147483751"/>
            <pc:sldLayoutMk cId="2215315124" sldId="2147483746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873" v="23" actId="26606"/>
          <pc:sldLayoutMkLst>
            <pc:docMk/>
            <pc:sldMasterMk cId="3762389747" sldId="2147483751"/>
            <pc:sldLayoutMk cId="1631814435" sldId="2147483747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873" v="23" actId="26606"/>
          <pc:sldLayoutMkLst>
            <pc:docMk/>
            <pc:sldMasterMk cId="3762389747" sldId="2147483751"/>
            <pc:sldLayoutMk cId="3672987859" sldId="2147483748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873" v="23" actId="26606"/>
          <pc:sldLayoutMkLst>
            <pc:docMk/>
            <pc:sldMasterMk cId="3762389747" sldId="2147483751"/>
            <pc:sldLayoutMk cId="3401885499" sldId="2147483749"/>
          </pc:sldLayoutMkLst>
        </pc:sldLayoutChg>
        <pc:sldLayoutChg chg="add del">
          <pc:chgData name="KHANH QUOC DUONG" userId="319f4a66-1c78-4a2a-a784-58b0dd3d772e" providerId="ADAL" clId="{BC4970D6-EEB4-4D75-B667-A5B529D3D898}" dt="2022-11-05T20:24:08.873" v="23" actId="26606"/>
          <pc:sldLayoutMkLst>
            <pc:docMk/>
            <pc:sldMasterMk cId="3762389747" sldId="2147483751"/>
            <pc:sldLayoutMk cId="2570996857" sldId="2147483750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5:13.330" v="121" actId="26606"/>
        <pc:sldMasterMkLst>
          <pc:docMk/>
          <pc:sldMasterMk cId="1956611704" sldId="2147483762"/>
        </pc:sldMasterMkLst>
        <pc:sldLayoutChg chg="add del">
          <pc:chgData name="KHANH QUOC DUONG" userId="319f4a66-1c78-4a2a-a784-58b0dd3d772e" providerId="ADAL" clId="{BC4970D6-EEB4-4D75-B667-A5B529D3D898}" dt="2022-11-05T20:25:13.330" v="121" actId="26606"/>
          <pc:sldLayoutMkLst>
            <pc:docMk/>
            <pc:sldMasterMk cId="1956611704" sldId="2147483762"/>
            <pc:sldLayoutMk cId="2252297644" sldId="2147483751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330" v="121" actId="26606"/>
          <pc:sldLayoutMkLst>
            <pc:docMk/>
            <pc:sldMasterMk cId="1956611704" sldId="2147483762"/>
            <pc:sldLayoutMk cId="3766819140" sldId="2147483752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330" v="121" actId="26606"/>
          <pc:sldLayoutMkLst>
            <pc:docMk/>
            <pc:sldMasterMk cId="1956611704" sldId="2147483762"/>
            <pc:sldLayoutMk cId="4194094651" sldId="2147483753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330" v="121" actId="26606"/>
          <pc:sldLayoutMkLst>
            <pc:docMk/>
            <pc:sldMasterMk cId="1956611704" sldId="2147483762"/>
            <pc:sldLayoutMk cId="912627563" sldId="2147483754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330" v="121" actId="26606"/>
          <pc:sldLayoutMkLst>
            <pc:docMk/>
            <pc:sldMasterMk cId="1956611704" sldId="2147483762"/>
            <pc:sldLayoutMk cId="2979678619" sldId="2147483755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330" v="121" actId="26606"/>
          <pc:sldLayoutMkLst>
            <pc:docMk/>
            <pc:sldMasterMk cId="1956611704" sldId="2147483762"/>
            <pc:sldLayoutMk cId="2177763174" sldId="2147483756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330" v="121" actId="26606"/>
          <pc:sldLayoutMkLst>
            <pc:docMk/>
            <pc:sldMasterMk cId="1956611704" sldId="2147483762"/>
            <pc:sldLayoutMk cId="2468280200" sldId="2147483757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330" v="121" actId="26606"/>
          <pc:sldLayoutMkLst>
            <pc:docMk/>
            <pc:sldMasterMk cId="1956611704" sldId="2147483762"/>
            <pc:sldLayoutMk cId="3351706734" sldId="2147483758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330" v="121" actId="26606"/>
          <pc:sldLayoutMkLst>
            <pc:docMk/>
            <pc:sldMasterMk cId="1956611704" sldId="2147483762"/>
            <pc:sldLayoutMk cId="491955876" sldId="2147483759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330" v="121" actId="26606"/>
          <pc:sldLayoutMkLst>
            <pc:docMk/>
            <pc:sldMasterMk cId="1956611704" sldId="2147483762"/>
            <pc:sldLayoutMk cId="137100904" sldId="2147483760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330" v="121" actId="26606"/>
          <pc:sldLayoutMkLst>
            <pc:docMk/>
            <pc:sldMasterMk cId="1956611704" sldId="2147483762"/>
            <pc:sldLayoutMk cId="3256808326" sldId="2147483761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5:58.406" v="137" actId="26606"/>
        <pc:sldMasterMkLst>
          <pc:docMk/>
          <pc:sldMasterMk cId="1486001752" sldId="2147483765"/>
        </pc:sldMasterMkLst>
        <pc:sldLayoutChg chg="add del">
          <pc:chgData name="KHANH QUOC DUONG" userId="319f4a66-1c78-4a2a-a784-58b0dd3d772e" providerId="ADAL" clId="{BC4970D6-EEB4-4D75-B667-A5B529D3D898}" dt="2022-11-05T20:25:58.406" v="137" actId="26606"/>
          <pc:sldLayoutMkLst>
            <pc:docMk/>
            <pc:sldMasterMk cId="1486001752" sldId="2147483765"/>
            <pc:sldLayoutMk cId="3757386665" sldId="2147483764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5:13.934" v="123" actId="26606"/>
        <pc:sldMasterMkLst>
          <pc:docMk/>
          <pc:sldMasterMk cId="657384991" sldId="2147483788"/>
        </pc:sldMasterMkLst>
        <pc:sldLayoutChg chg="add del">
          <pc:chgData name="KHANH QUOC DUONG" userId="319f4a66-1c78-4a2a-a784-58b0dd3d772e" providerId="ADAL" clId="{BC4970D6-EEB4-4D75-B667-A5B529D3D898}" dt="2022-11-05T20:25:13.934" v="123" actId="26606"/>
          <pc:sldLayoutMkLst>
            <pc:docMk/>
            <pc:sldMasterMk cId="657384991" sldId="2147483788"/>
            <pc:sldLayoutMk cId="2955177338" sldId="2147483777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934" v="123" actId="26606"/>
          <pc:sldLayoutMkLst>
            <pc:docMk/>
            <pc:sldMasterMk cId="657384991" sldId="2147483788"/>
            <pc:sldLayoutMk cId="3646430513" sldId="2147483778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934" v="123" actId="26606"/>
          <pc:sldLayoutMkLst>
            <pc:docMk/>
            <pc:sldMasterMk cId="657384991" sldId="2147483788"/>
            <pc:sldLayoutMk cId="1684844512" sldId="2147483779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934" v="123" actId="26606"/>
          <pc:sldLayoutMkLst>
            <pc:docMk/>
            <pc:sldMasterMk cId="657384991" sldId="2147483788"/>
            <pc:sldLayoutMk cId="4195655923" sldId="2147483780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934" v="123" actId="26606"/>
          <pc:sldLayoutMkLst>
            <pc:docMk/>
            <pc:sldMasterMk cId="657384991" sldId="2147483788"/>
            <pc:sldLayoutMk cId="2777291647" sldId="2147483781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934" v="123" actId="26606"/>
          <pc:sldLayoutMkLst>
            <pc:docMk/>
            <pc:sldMasterMk cId="657384991" sldId="2147483788"/>
            <pc:sldLayoutMk cId="3581474531" sldId="2147483782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934" v="123" actId="26606"/>
          <pc:sldLayoutMkLst>
            <pc:docMk/>
            <pc:sldMasterMk cId="657384991" sldId="2147483788"/>
            <pc:sldLayoutMk cId="2993275019" sldId="2147483783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934" v="123" actId="26606"/>
          <pc:sldLayoutMkLst>
            <pc:docMk/>
            <pc:sldMasterMk cId="657384991" sldId="2147483788"/>
            <pc:sldLayoutMk cId="2855103254" sldId="2147483784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934" v="123" actId="26606"/>
          <pc:sldLayoutMkLst>
            <pc:docMk/>
            <pc:sldMasterMk cId="657384991" sldId="2147483788"/>
            <pc:sldLayoutMk cId="333820763" sldId="2147483785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934" v="123" actId="26606"/>
          <pc:sldLayoutMkLst>
            <pc:docMk/>
            <pc:sldMasterMk cId="657384991" sldId="2147483788"/>
            <pc:sldLayoutMk cId="2103379446" sldId="2147483786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3.934" v="123" actId="26606"/>
          <pc:sldLayoutMkLst>
            <pc:docMk/>
            <pc:sldMasterMk cId="657384991" sldId="2147483788"/>
            <pc:sldLayoutMk cId="401411336" sldId="2147483787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7:25.960" v="143" actId="26606"/>
        <pc:sldMasterMkLst>
          <pc:docMk/>
          <pc:sldMasterMk cId="1208046139" sldId="2147483788"/>
        </pc:sldMasterMkLst>
        <pc:sldLayoutChg chg="add del">
          <pc:chgData name="KHANH QUOC DUONG" userId="319f4a66-1c78-4a2a-a784-58b0dd3d772e" providerId="ADAL" clId="{BC4970D6-EEB4-4D75-B667-A5B529D3D898}" dt="2022-11-05T20:27:25.960" v="143" actId="26606"/>
          <pc:sldLayoutMkLst>
            <pc:docMk/>
            <pc:sldMasterMk cId="1208046139" sldId="2147483788"/>
            <pc:sldLayoutMk cId="3748420636" sldId="2147483777"/>
          </pc:sldLayoutMkLst>
        </pc:sldLayoutChg>
        <pc:sldLayoutChg chg="add del">
          <pc:chgData name="KHANH QUOC DUONG" userId="319f4a66-1c78-4a2a-a784-58b0dd3d772e" providerId="ADAL" clId="{BC4970D6-EEB4-4D75-B667-A5B529D3D898}" dt="2022-11-05T20:27:25.960" v="143" actId="26606"/>
          <pc:sldLayoutMkLst>
            <pc:docMk/>
            <pc:sldMasterMk cId="1208046139" sldId="2147483788"/>
            <pc:sldLayoutMk cId="544347147" sldId="2147483778"/>
          </pc:sldLayoutMkLst>
        </pc:sldLayoutChg>
        <pc:sldLayoutChg chg="add del">
          <pc:chgData name="KHANH QUOC DUONG" userId="319f4a66-1c78-4a2a-a784-58b0dd3d772e" providerId="ADAL" clId="{BC4970D6-EEB4-4D75-B667-A5B529D3D898}" dt="2022-11-05T20:27:25.960" v="143" actId="26606"/>
          <pc:sldLayoutMkLst>
            <pc:docMk/>
            <pc:sldMasterMk cId="1208046139" sldId="2147483788"/>
            <pc:sldLayoutMk cId="4086202249" sldId="2147483779"/>
          </pc:sldLayoutMkLst>
        </pc:sldLayoutChg>
        <pc:sldLayoutChg chg="add del">
          <pc:chgData name="KHANH QUOC DUONG" userId="319f4a66-1c78-4a2a-a784-58b0dd3d772e" providerId="ADAL" clId="{BC4970D6-EEB4-4D75-B667-A5B529D3D898}" dt="2022-11-05T20:27:25.960" v="143" actId="26606"/>
          <pc:sldLayoutMkLst>
            <pc:docMk/>
            <pc:sldMasterMk cId="1208046139" sldId="2147483788"/>
            <pc:sldLayoutMk cId="957742656" sldId="2147483780"/>
          </pc:sldLayoutMkLst>
        </pc:sldLayoutChg>
        <pc:sldLayoutChg chg="add del">
          <pc:chgData name="KHANH QUOC DUONG" userId="319f4a66-1c78-4a2a-a784-58b0dd3d772e" providerId="ADAL" clId="{BC4970D6-EEB4-4D75-B667-A5B529D3D898}" dt="2022-11-05T20:27:25.960" v="143" actId="26606"/>
          <pc:sldLayoutMkLst>
            <pc:docMk/>
            <pc:sldMasterMk cId="1208046139" sldId="2147483788"/>
            <pc:sldLayoutMk cId="1725375701" sldId="2147483781"/>
          </pc:sldLayoutMkLst>
        </pc:sldLayoutChg>
        <pc:sldLayoutChg chg="add del">
          <pc:chgData name="KHANH QUOC DUONG" userId="319f4a66-1c78-4a2a-a784-58b0dd3d772e" providerId="ADAL" clId="{BC4970D6-EEB4-4D75-B667-A5B529D3D898}" dt="2022-11-05T20:27:25.960" v="143" actId="26606"/>
          <pc:sldLayoutMkLst>
            <pc:docMk/>
            <pc:sldMasterMk cId="1208046139" sldId="2147483788"/>
            <pc:sldLayoutMk cId="389960611" sldId="2147483782"/>
          </pc:sldLayoutMkLst>
        </pc:sldLayoutChg>
        <pc:sldLayoutChg chg="add del">
          <pc:chgData name="KHANH QUOC DUONG" userId="319f4a66-1c78-4a2a-a784-58b0dd3d772e" providerId="ADAL" clId="{BC4970D6-EEB4-4D75-B667-A5B529D3D898}" dt="2022-11-05T20:27:25.960" v="143" actId="26606"/>
          <pc:sldLayoutMkLst>
            <pc:docMk/>
            <pc:sldMasterMk cId="1208046139" sldId="2147483788"/>
            <pc:sldLayoutMk cId="1049930771" sldId="2147483783"/>
          </pc:sldLayoutMkLst>
        </pc:sldLayoutChg>
        <pc:sldLayoutChg chg="add del">
          <pc:chgData name="KHANH QUOC DUONG" userId="319f4a66-1c78-4a2a-a784-58b0dd3d772e" providerId="ADAL" clId="{BC4970D6-EEB4-4D75-B667-A5B529D3D898}" dt="2022-11-05T20:27:25.960" v="143" actId="26606"/>
          <pc:sldLayoutMkLst>
            <pc:docMk/>
            <pc:sldMasterMk cId="1208046139" sldId="2147483788"/>
            <pc:sldLayoutMk cId="2228846262" sldId="2147483784"/>
          </pc:sldLayoutMkLst>
        </pc:sldLayoutChg>
        <pc:sldLayoutChg chg="add del">
          <pc:chgData name="KHANH QUOC DUONG" userId="319f4a66-1c78-4a2a-a784-58b0dd3d772e" providerId="ADAL" clId="{BC4970D6-EEB4-4D75-B667-A5B529D3D898}" dt="2022-11-05T20:27:25.960" v="143" actId="26606"/>
          <pc:sldLayoutMkLst>
            <pc:docMk/>
            <pc:sldMasterMk cId="1208046139" sldId="2147483788"/>
            <pc:sldLayoutMk cId="868327513" sldId="2147483785"/>
          </pc:sldLayoutMkLst>
        </pc:sldLayoutChg>
        <pc:sldLayoutChg chg="add del">
          <pc:chgData name="KHANH QUOC DUONG" userId="319f4a66-1c78-4a2a-a784-58b0dd3d772e" providerId="ADAL" clId="{BC4970D6-EEB4-4D75-B667-A5B529D3D898}" dt="2022-11-05T20:27:25.960" v="143" actId="26606"/>
          <pc:sldLayoutMkLst>
            <pc:docMk/>
            <pc:sldMasterMk cId="1208046139" sldId="2147483788"/>
            <pc:sldLayoutMk cId="1839353153" sldId="2147483786"/>
          </pc:sldLayoutMkLst>
        </pc:sldLayoutChg>
        <pc:sldLayoutChg chg="add del">
          <pc:chgData name="KHANH QUOC DUONG" userId="319f4a66-1c78-4a2a-a784-58b0dd3d772e" providerId="ADAL" clId="{BC4970D6-EEB4-4D75-B667-A5B529D3D898}" dt="2022-11-05T20:27:25.960" v="143" actId="26606"/>
          <pc:sldLayoutMkLst>
            <pc:docMk/>
            <pc:sldMasterMk cId="1208046139" sldId="2147483788"/>
            <pc:sldLayoutMk cId="1254188869" sldId="2147483787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5:32.803" v="129" actId="26606"/>
        <pc:sldMasterMkLst>
          <pc:docMk/>
          <pc:sldMasterMk cId="4193895345" sldId="2147483788"/>
        </pc:sldMasterMkLst>
        <pc:sldLayoutChg chg="add del">
          <pc:chgData name="KHANH QUOC DUONG" userId="319f4a66-1c78-4a2a-a784-58b0dd3d772e" providerId="ADAL" clId="{BC4970D6-EEB4-4D75-B667-A5B529D3D898}" dt="2022-11-05T20:25:32.803" v="129" actId="26606"/>
          <pc:sldLayoutMkLst>
            <pc:docMk/>
            <pc:sldMasterMk cId="4193895345" sldId="2147483788"/>
            <pc:sldLayoutMk cId="1931221023" sldId="2147483777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2.803" v="129" actId="26606"/>
          <pc:sldLayoutMkLst>
            <pc:docMk/>
            <pc:sldMasterMk cId="4193895345" sldId="2147483788"/>
            <pc:sldLayoutMk cId="2231157147" sldId="2147483778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2.803" v="129" actId="26606"/>
          <pc:sldLayoutMkLst>
            <pc:docMk/>
            <pc:sldMasterMk cId="4193895345" sldId="2147483788"/>
            <pc:sldLayoutMk cId="3558178460" sldId="2147483779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2.803" v="129" actId="26606"/>
          <pc:sldLayoutMkLst>
            <pc:docMk/>
            <pc:sldMasterMk cId="4193895345" sldId="2147483788"/>
            <pc:sldLayoutMk cId="3490962757" sldId="2147483780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2.803" v="129" actId="26606"/>
          <pc:sldLayoutMkLst>
            <pc:docMk/>
            <pc:sldMasterMk cId="4193895345" sldId="2147483788"/>
            <pc:sldLayoutMk cId="1123143667" sldId="2147483781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2.803" v="129" actId="26606"/>
          <pc:sldLayoutMkLst>
            <pc:docMk/>
            <pc:sldMasterMk cId="4193895345" sldId="2147483788"/>
            <pc:sldLayoutMk cId="1063135906" sldId="2147483782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2.803" v="129" actId="26606"/>
          <pc:sldLayoutMkLst>
            <pc:docMk/>
            <pc:sldMasterMk cId="4193895345" sldId="2147483788"/>
            <pc:sldLayoutMk cId="3707580119" sldId="2147483783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2.803" v="129" actId="26606"/>
          <pc:sldLayoutMkLst>
            <pc:docMk/>
            <pc:sldMasterMk cId="4193895345" sldId="2147483788"/>
            <pc:sldLayoutMk cId="852412474" sldId="2147483784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2.803" v="129" actId="26606"/>
          <pc:sldLayoutMkLst>
            <pc:docMk/>
            <pc:sldMasterMk cId="4193895345" sldId="2147483788"/>
            <pc:sldLayoutMk cId="2506699331" sldId="2147483785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2.803" v="129" actId="26606"/>
          <pc:sldLayoutMkLst>
            <pc:docMk/>
            <pc:sldMasterMk cId="4193895345" sldId="2147483788"/>
            <pc:sldLayoutMk cId="3510547714" sldId="2147483786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2.803" v="129" actId="26606"/>
          <pc:sldLayoutMkLst>
            <pc:docMk/>
            <pc:sldMasterMk cId="4193895345" sldId="2147483788"/>
            <pc:sldLayoutMk cId="2979075386" sldId="2147483787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6:16.964" v="141" actId="26606"/>
        <pc:sldMasterMkLst>
          <pc:docMk/>
          <pc:sldMasterMk cId="887772159" sldId="2147483801"/>
        </pc:sldMasterMkLst>
        <pc:sldLayoutChg chg="add del">
          <pc:chgData name="KHANH QUOC DUONG" userId="319f4a66-1c78-4a2a-a784-58b0dd3d772e" providerId="ADAL" clId="{BC4970D6-EEB4-4D75-B667-A5B529D3D898}" dt="2022-11-05T20:26:16.964" v="141" actId="26606"/>
          <pc:sldLayoutMkLst>
            <pc:docMk/>
            <pc:sldMasterMk cId="887772159" sldId="2147483801"/>
            <pc:sldLayoutMk cId="3070341630" sldId="2147483790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6.964" v="141" actId="26606"/>
          <pc:sldLayoutMkLst>
            <pc:docMk/>
            <pc:sldMasterMk cId="887772159" sldId="2147483801"/>
            <pc:sldLayoutMk cId="325364646" sldId="2147483791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6.964" v="141" actId="26606"/>
          <pc:sldLayoutMkLst>
            <pc:docMk/>
            <pc:sldMasterMk cId="887772159" sldId="2147483801"/>
            <pc:sldLayoutMk cId="3166588285" sldId="2147483792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6.964" v="141" actId="26606"/>
          <pc:sldLayoutMkLst>
            <pc:docMk/>
            <pc:sldMasterMk cId="887772159" sldId="2147483801"/>
            <pc:sldLayoutMk cId="1640029279" sldId="2147483793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6.964" v="141" actId="26606"/>
          <pc:sldLayoutMkLst>
            <pc:docMk/>
            <pc:sldMasterMk cId="887772159" sldId="2147483801"/>
            <pc:sldLayoutMk cId="1817297949" sldId="2147483794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6.964" v="141" actId="26606"/>
          <pc:sldLayoutMkLst>
            <pc:docMk/>
            <pc:sldMasterMk cId="887772159" sldId="2147483801"/>
            <pc:sldLayoutMk cId="4166285583" sldId="2147483795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6.964" v="141" actId="26606"/>
          <pc:sldLayoutMkLst>
            <pc:docMk/>
            <pc:sldMasterMk cId="887772159" sldId="2147483801"/>
            <pc:sldLayoutMk cId="3755071486" sldId="2147483796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6.964" v="141" actId="26606"/>
          <pc:sldLayoutMkLst>
            <pc:docMk/>
            <pc:sldMasterMk cId="887772159" sldId="2147483801"/>
            <pc:sldLayoutMk cId="1851966296" sldId="2147483797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6.964" v="141" actId="26606"/>
          <pc:sldLayoutMkLst>
            <pc:docMk/>
            <pc:sldMasterMk cId="887772159" sldId="2147483801"/>
            <pc:sldLayoutMk cId="602850958" sldId="2147483798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6.964" v="141" actId="26606"/>
          <pc:sldLayoutMkLst>
            <pc:docMk/>
            <pc:sldMasterMk cId="887772159" sldId="2147483801"/>
            <pc:sldLayoutMk cId="1503878343" sldId="2147483799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6.964" v="141" actId="26606"/>
          <pc:sldLayoutMkLst>
            <pc:docMk/>
            <pc:sldMasterMk cId="887772159" sldId="2147483801"/>
            <pc:sldLayoutMk cId="4261927441" sldId="2147483800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5:33.808" v="131" actId="26606"/>
        <pc:sldMasterMkLst>
          <pc:docMk/>
          <pc:sldMasterMk cId="3130709640" sldId="2147483801"/>
        </pc:sldMasterMkLst>
        <pc:sldLayoutChg chg="add del">
          <pc:chgData name="KHANH QUOC DUONG" userId="319f4a66-1c78-4a2a-a784-58b0dd3d772e" providerId="ADAL" clId="{BC4970D6-EEB4-4D75-B667-A5B529D3D898}" dt="2022-11-05T20:25:33.808" v="131" actId="26606"/>
          <pc:sldLayoutMkLst>
            <pc:docMk/>
            <pc:sldMasterMk cId="3130709640" sldId="2147483801"/>
            <pc:sldLayoutMk cId="4221768004" sldId="2147483790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3.808" v="131" actId="26606"/>
          <pc:sldLayoutMkLst>
            <pc:docMk/>
            <pc:sldMasterMk cId="3130709640" sldId="2147483801"/>
            <pc:sldLayoutMk cId="2323861312" sldId="2147483791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3.808" v="131" actId="26606"/>
          <pc:sldLayoutMkLst>
            <pc:docMk/>
            <pc:sldMasterMk cId="3130709640" sldId="2147483801"/>
            <pc:sldLayoutMk cId="1588519723" sldId="2147483792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3.808" v="131" actId="26606"/>
          <pc:sldLayoutMkLst>
            <pc:docMk/>
            <pc:sldMasterMk cId="3130709640" sldId="2147483801"/>
            <pc:sldLayoutMk cId="1876882096" sldId="2147483793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3.808" v="131" actId="26606"/>
          <pc:sldLayoutMkLst>
            <pc:docMk/>
            <pc:sldMasterMk cId="3130709640" sldId="2147483801"/>
            <pc:sldLayoutMk cId="3043241409" sldId="2147483794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3.808" v="131" actId="26606"/>
          <pc:sldLayoutMkLst>
            <pc:docMk/>
            <pc:sldMasterMk cId="3130709640" sldId="2147483801"/>
            <pc:sldLayoutMk cId="1932512958" sldId="2147483795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3.808" v="131" actId="26606"/>
          <pc:sldLayoutMkLst>
            <pc:docMk/>
            <pc:sldMasterMk cId="3130709640" sldId="2147483801"/>
            <pc:sldLayoutMk cId="1093478060" sldId="2147483796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3.808" v="131" actId="26606"/>
          <pc:sldLayoutMkLst>
            <pc:docMk/>
            <pc:sldMasterMk cId="3130709640" sldId="2147483801"/>
            <pc:sldLayoutMk cId="4033995687" sldId="2147483797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3.808" v="131" actId="26606"/>
          <pc:sldLayoutMkLst>
            <pc:docMk/>
            <pc:sldMasterMk cId="3130709640" sldId="2147483801"/>
            <pc:sldLayoutMk cId="2275712029" sldId="2147483798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3.808" v="131" actId="26606"/>
          <pc:sldLayoutMkLst>
            <pc:docMk/>
            <pc:sldMasterMk cId="3130709640" sldId="2147483801"/>
            <pc:sldLayoutMk cId="3025439155" sldId="2147483799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3.808" v="131" actId="26606"/>
          <pc:sldLayoutMkLst>
            <pc:docMk/>
            <pc:sldMasterMk cId="3130709640" sldId="2147483801"/>
            <pc:sldLayoutMk cId="788752791" sldId="2147483800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5:17.119" v="125" actId="26606"/>
        <pc:sldMasterMkLst>
          <pc:docMk/>
          <pc:sldMasterMk cId="3248762388" sldId="2147483801"/>
        </pc:sldMasterMkLst>
        <pc:sldLayoutChg chg="add del">
          <pc:chgData name="KHANH QUOC DUONG" userId="319f4a66-1c78-4a2a-a784-58b0dd3d772e" providerId="ADAL" clId="{BC4970D6-EEB4-4D75-B667-A5B529D3D898}" dt="2022-11-05T20:25:17.119" v="125" actId="26606"/>
          <pc:sldLayoutMkLst>
            <pc:docMk/>
            <pc:sldMasterMk cId="3248762388" sldId="2147483801"/>
            <pc:sldLayoutMk cId="3297350153" sldId="2147483790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7.119" v="125" actId="26606"/>
          <pc:sldLayoutMkLst>
            <pc:docMk/>
            <pc:sldMasterMk cId="3248762388" sldId="2147483801"/>
            <pc:sldLayoutMk cId="1378284465" sldId="2147483791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7.119" v="125" actId="26606"/>
          <pc:sldLayoutMkLst>
            <pc:docMk/>
            <pc:sldMasterMk cId="3248762388" sldId="2147483801"/>
            <pc:sldLayoutMk cId="1460128980" sldId="2147483792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7.119" v="125" actId="26606"/>
          <pc:sldLayoutMkLst>
            <pc:docMk/>
            <pc:sldMasterMk cId="3248762388" sldId="2147483801"/>
            <pc:sldLayoutMk cId="2981462988" sldId="2147483793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7.119" v="125" actId="26606"/>
          <pc:sldLayoutMkLst>
            <pc:docMk/>
            <pc:sldMasterMk cId="3248762388" sldId="2147483801"/>
            <pc:sldLayoutMk cId="628410510" sldId="2147483794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7.119" v="125" actId="26606"/>
          <pc:sldLayoutMkLst>
            <pc:docMk/>
            <pc:sldMasterMk cId="3248762388" sldId="2147483801"/>
            <pc:sldLayoutMk cId="50499448" sldId="2147483795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7.119" v="125" actId="26606"/>
          <pc:sldLayoutMkLst>
            <pc:docMk/>
            <pc:sldMasterMk cId="3248762388" sldId="2147483801"/>
            <pc:sldLayoutMk cId="3443506928" sldId="2147483796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7.119" v="125" actId="26606"/>
          <pc:sldLayoutMkLst>
            <pc:docMk/>
            <pc:sldMasterMk cId="3248762388" sldId="2147483801"/>
            <pc:sldLayoutMk cId="133292721" sldId="2147483797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7.119" v="125" actId="26606"/>
          <pc:sldLayoutMkLst>
            <pc:docMk/>
            <pc:sldMasterMk cId="3248762388" sldId="2147483801"/>
            <pc:sldLayoutMk cId="2576724254" sldId="2147483798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7.119" v="125" actId="26606"/>
          <pc:sldLayoutMkLst>
            <pc:docMk/>
            <pc:sldMasterMk cId="3248762388" sldId="2147483801"/>
            <pc:sldLayoutMk cId="1711619706" sldId="2147483799"/>
          </pc:sldLayoutMkLst>
        </pc:sldLayoutChg>
        <pc:sldLayoutChg chg="add del">
          <pc:chgData name="KHANH QUOC DUONG" userId="319f4a66-1c78-4a2a-a784-58b0dd3d772e" providerId="ADAL" clId="{BC4970D6-EEB4-4D75-B667-A5B529D3D898}" dt="2022-11-05T20:25:17.119" v="125" actId="26606"/>
          <pc:sldLayoutMkLst>
            <pc:docMk/>
            <pc:sldMasterMk cId="3248762388" sldId="2147483801"/>
            <pc:sldLayoutMk cId="3845081862" sldId="2147483800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5:53.202" v="135" actId="26606"/>
        <pc:sldMasterMkLst>
          <pc:docMk/>
          <pc:sldMasterMk cId="3477608870" sldId="2147483801"/>
        </pc:sldMasterMkLst>
        <pc:sldLayoutChg chg="add del">
          <pc:chgData name="KHANH QUOC DUONG" userId="319f4a66-1c78-4a2a-a784-58b0dd3d772e" providerId="ADAL" clId="{BC4970D6-EEB4-4D75-B667-A5B529D3D898}" dt="2022-11-05T20:25:53.202" v="135" actId="26606"/>
          <pc:sldLayoutMkLst>
            <pc:docMk/>
            <pc:sldMasterMk cId="3477608870" sldId="2147483801"/>
            <pc:sldLayoutMk cId="1440695447" sldId="2147483790"/>
          </pc:sldLayoutMkLst>
        </pc:sldLayoutChg>
        <pc:sldLayoutChg chg="add del">
          <pc:chgData name="KHANH QUOC DUONG" userId="319f4a66-1c78-4a2a-a784-58b0dd3d772e" providerId="ADAL" clId="{BC4970D6-EEB4-4D75-B667-A5B529D3D898}" dt="2022-11-05T20:25:53.202" v="135" actId="26606"/>
          <pc:sldLayoutMkLst>
            <pc:docMk/>
            <pc:sldMasterMk cId="3477608870" sldId="2147483801"/>
            <pc:sldLayoutMk cId="592821187" sldId="2147483791"/>
          </pc:sldLayoutMkLst>
        </pc:sldLayoutChg>
        <pc:sldLayoutChg chg="add del">
          <pc:chgData name="KHANH QUOC DUONG" userId="319f4a66-1c78-4a2a-a784-58b0dd3d772e" providerId="ADAL" clId="{BC4970D6-EEB4-4D75-B667-A5B529D3D898}" dt="2022-11-05T20:25:53.202" v="135" actId="26606"/>
          <pc:sldLayoutMkLst>
            <pc:docMk/>
            <pc:sldMasterMk cId="3477608870" sldId="2147483801"/>
            <pc:sldLayoutMk cId="3606373461" sldId="2147483792"/>
          </pc:sldLayoutMkLst>
        </pc:sldLayoutChg>
        <pc:sldLayoutChg chg="add del">
          <pc:chgData name="KHANH QUOC DUONG" userId="319f4a66-1c78-4a2a-a784-58b0dd3d772e" providerId="ADAL" clId="{BC4970D6-EEB4-4D75-B667-A5B529D3D898}" dt="2022-11-05T20:25:53.202" v="135" actId="26606"/>
          <pc:sldLayoutMkLst>
            <pc:docMk/>
            <pc:sldMasterMk cId="3477608870" sldId="2147483801"/>
            <pc:sldLayoutMk cId="964939729" sldId="2147483793"/>
          </pc:sldLayoutMkLst>
        </pc:sldLayoutChg>
        <pc:sldLayoutChg chg="add del">
          <pc:chgData name="KHANH QUOC DUONG" userId="319f4a66-1c78-4a2a-a784-58b0dd3d772e" providerId="ADAL" clId="{BC4970D6-EEB4-4D75-B667-A5B529D3D898}" dt="2022-11-05T20:25:53.202" v="135" actId="26606"/>
          <pc:sldLayoutMkLst>
            <pc:docMk/>
            <pc:sldMasterMk cId="3477608870" sldId="2147483801"/>
            <pc:sldLayoutMk cId="3794973128" sldId="2147483794"/>
          </pc:sldLayoutMkLst>
        </pc:sldLayoutChg>
        <pc:sldLayoutChg chg="add del">
          <pc:chgData name="KHANH QUOC DUONG" userId="319f4a66-1c78-4a2a-a784-58b0dd3d772e" providerId="ADAL" clId="{BC4970D6-EEB4-4D75-B667-A5B529D3D898}" dt="2022-11-05T20:25:53.202" v="135" actId="26606"/>
          <pc:sldLayoutMkLst>
            <pc:docMk/>
            <pc:sldMasterMk cId="3477608870" sldId="2147483801"/>
            <pc:sldLayoutMk cId="780717577" sldId="2147483795"/>
          </pc:sldLayoutMkLst>
        </pc:sldLayoutChg>
        <pc:sldLayoutChg chg="add del">
          <pc:chgData name="KHANH QUOC DUONG" userId="319f4a66-1c78-4a2a-a784-58b0dd3d772e" providerId="ADAL" clId="{BC4970D6-EEB4-4D75-B667-A5B529D3D898}" dt="2022-11-05T20:25:53.202" v="135" actId="26606"/>
          <pc:sldLayoutMkLst>
            <pc:docMk/>
            <pc:sldMasterMk cId="3477608870" sldId="2147483801"/>
            <pc:sldLayoutMk cId="558379384" sldId="2147483796"/>
          </pc:sldLayoutMkLst>
        </pc:sldLayoutChg>
        <pc:sldLayoutChg chg="add del">
          <pc:chgData name="KHANH QUOC DUONG" userId="319f4a66-1c78-4a2a-a784-58b0dd3d772e" providerId="ADAL" clId="{BC4970D6-EEB4-4D75-B667-A5B529D3D898}" dt="2022-11-05T20:25:53.202" v="135" actId="26606"/>
          <pc:sldLayoutMkLst>
            <pc:docMk/>
            <pc:sldMasterMk cId="3477608870" sldId="2147483801"/>
            <pc:sldLayoutMk cId="3014400788" sldId="2147483797"/>
          </pc:sldLayoutMkLst>
        </pc:sldLayoutChg>
        <pc:sldLayoutChg chg="add del">
          <pc:chgData name="KHANH QUOC DUONG" userId="319f4a66-1c78-4a2a-a784-58b0dd3d772e" providerId="ADAL" clId="{BC4970D6-EEB4-4D75-B667-A5B529D3D898}" dt="2022-11-05T20:25:53.202" v="135" actId="26606"/>
          <pc:sldLayoutMkLst>
            <pc:docMk/>
            <pc:sldMasterMk cId="3477608870" sldId="2147483801"/>
            <pc:sldLayoutMk cId="1549485744" sldId="2147483798"/>
          </pc:sldLayoutMkLst>
        </pc:sldLayoutChg>
        <pc:sldLayoutChg chg="add del">
          <pc:chgData name="KHANH QUOC DUONG" userId="319f4a66-1c78-4a2a-a784-58b0dd3d772e" providerId="ADAL" clId="{BC4970D6-EEB4-4D75-B667-A5B529D3D898}" dt="2022-11-05T20:25:53.202" v="135" actId="26606"/>
          <pc:sldLayoutMkLst>
            <pc:docMk/>
            <pc:sldMasterMk cId="3477608870" sldId="2147483801"/>
            <pc:sldLayoutMk cId="3651492976" sldId="2147483799"/>
          </pc:sldLayoutMkLst>
        </pc:sldLayoutChg>
        <pc:sldLayoutChg chg="add del">
          <pc:chgData name="KHANH QUOC DUONG" userId="319f4a66-1c78-4a2a-a784-58b0dd3d772e" providerId="ADAL" clId="{BC4970D6-EEB4-4D75-B667-A5B529D3D898}" dt="2022-11-05T20:25:53.202" v="135" actId="26606"/>
          <pc:sldLayoutMkLst>
            <pc:docMk/>
            <pc:sldMasterMk cId="3477608870" sldId="2147483801"/>
            <pc:sldLayoutMk cId="959227959" sldId="2147483800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5:43.747" v="133" actId="26606"/>
        <pc:sldMasterMkLst>
          <pc:docMk/>
          <pc:sldMasterMk cId="1349922851" sldId="2147483814"/>
        </pc:sldMasterMkLst>
        <pc:sldLayoutChg chg="add del">
          <pc:chgData name="KHANH QUOC DUONG" userId="319f4a66-1c78-4a2a-a784-58b0dd3d772e" providerId="ADAL" clId="{BC4970D6-EEB4-4D75-B667-A5B529D3D898}" dt="2022-11-05T20:25:43.747" v="133" actId="26606"/>
          <pc:sldLayoutMkLst>
            <pc:docMk/>
            <pc:sldMasterMk cId="1349922851" sldId="2147483814"/>
            <pc:sldLayoutMk cId="752276696" sldId="2147483803"/>
          </pc:sldLayoutMkLst>
        </pc:sldLayoutChg>
        <pc:sldLayoutChg chg="add del">
          <pc:chgData name="KHANH QUOC DUONG" userId="319f4a66-1c78-4a2a-a784-58b0dd3d772e" providerId="ADAL" clId="{BC4970D6-EEB4-4D75-B667-A5B529D3D898}" dt="2022-11-05T20:25:43.747" v="133" actId="26606"/>
          <pc:sldLayoutMkLst>
            <pc:docMk/>
            <pc:sldMasterMk cId="1349922851" sldId="2147483814"/>
            <pc:sldLayoutMk cId="4177813558" sldId="2147483804"/>
          </pc:sldLayoutMkLst>
        </pc:sldLayoutChg>
        <pc:sldLayoutChg chg="add del">
          <pc:chgData name="KHANH QUOC DUONG" userId="319f4a66-1c78-4a2a-a784-58b0dd3d772e" providerId="ADAL" clId="{BC4970D6-EEB4-4D75-B667-A5B529D3D898}" dt="2022-11-05T20:25:43.747" v="133" actId="26606"/>
          <pc:sldLayoutMkLst>
            <pc:docMk/>
            <pc:sldMasterMk cId="1349922851" sldId="2147483814"/>
            <pc:sldLayoutMk cId="1286514014" sldId="2147483805"/>
          </pc:sldLayoutMkLst>
        </pc:sldLayoutChg>
        <pc:sldLayoutChg chg="add del">
          <pc:chgData name="KHANH QUOC DUONG" userId="319f4a66-1c78-4a2a-a784-58b0dd3d772e" providerId="ADAL" clId="{BC4970D6-EEB4-4D75-B667-A5B529D3D898}" dt="2022-11-05T20:25:43.747" v="133" actId="26606"/>
          <pc:sldLayoutMkLst>
            <pc:docMk/>
            <pc:sldMasterMk cId="1349922851" sldId="2147483814"/>
            <pc:sldLayoutMk cId="1702256837" sldId="2147483806"/>
          </pc:sldLayoutMkLst>
        </pc:sldLayoutChg>
        <pc:sldLayoutChg chg="add del">
          <pc:chgData name="KHANH QUOC DUONG" userId="319f4a66-1c78-4a2a-a784-58b0dd3d772e" providerId="ADAL" clId="{BC4970D6-EEB4-4D75-B667-A5B529D3D898}" dt="2022-11-05T20:25:43.747" v="133" actId="26606"/>
          <pc:sldLayoutMkLst>
            <pc:docMk/>
            <pc:sldMasterMk cId="1349922851" sldId="2147483814"/>
            <pc:sldLayoutMk cId="837479514" sldId="2147483807"/>
          </pc:sldLayoutMkLst>
        </pc:sldLayoutChg>
        <pc:sldLayoutChg chg="add del">
          <pc:chgData name="KHANH QUOC DUONG" userId="319f4a66-1c78-4a2a-a784-58b0dd3d772e" providerId="ADAL" clId="{BC4970D6-EEB4-4D75-B667-A5B529D3D898}" dt="2022-11-05T20:25:43.747" v="133" actId="26606"/>
          <pc:sldLayoutMkLst>
            <pc:docMk/>
            <pc:sldMasterMk cId="1349922851" sldId="2147483814"/>
            <pc:sldLayoutMk cId="658390827" sldId="2147483808"/>
          </pc:sldLayoutMkLst>
        </pc:sldLayoutChg>
        <pc:sldLayoutChg chg="add del">
          <pc:chgData name="KHANH QUOC DUONG" userId="319f4a66-1c78-4a2a-a784-58b0dd3d772e" providerId="ADAL" clId="{BC4970D6-EEB4-4D75-B667-A5B529D3D898}" dt="2022-11-05T20:25:43.747" v="133" actId="26606"/>
          <pc:sldLayoutMkLst>
            <pc:docMk/>
            <pc:sldMasterMk cId="1349922851" sldId="2147483814"/>
            <pc:sldLayoutMk cId="3421444903" sldId="2147483809"/>
          </pc:sldLayoutMkLst>
        </pc:sldLayoutChg>
        <pc:sldLayoutChg chg="add del">
          <pc:chgData name="KHANH QUOC DUONG" userId="319f4a66-1c78-4a2a-a784-58b0dd3d772e" providerId="ADAL" clId="{BC4970D6-EEB4-4D75-B667-A5B529D3D898}" dt="2022-11-05T20:25:43.747" v="133" actId="26606"/>
          <pc:sldLayoutMkLst>
            <pc:docMk/>
            <pc:sldMasterMk cId="1349922851" sldId="2147483814"/>
            <pc:sldLayoutMk cId="946659263" sldId="2147483810"/>
          </pc:sldLayoutMkLst>
        </pc:sldLayoutChg>
        <pc:sldLayoutChg chg="add del">
          <pc:chgData name="KHANH QUOC DUONG" userId="319f4a66-1c78-4a2a-a784-58b0dd3d772e" providerId="ADAL" clId="{BC4970D6-EEB4-4D75-B667-A5B529D3D898}" dt="2022-11-05T20:25:43.747" v="133" actId="26606"/>
          <pc:sldLayoutMkLst>
            <pc:docMk/>
            <pc:sldMasterMk cId="1349922851" sldId="2147483814"/>
            <pc:sldLayoutMk cId="1309580465" sldId="2147483811"/>
          </pc:sldLayoutMkLst>
        </pc:sldLayoutChg>
        <pc:sldLayoutChg chg="add del">
          <pc:chgData name="KHANH QUOC DUONG" userId="319f4a66-1c78-4a2a-a784-58b0dd3d772e" providerId="ADAL" clId="{BC4970D6-EEB4-4D75-B667-A5B529D3D898}" dt="2022-11-05T20:25:43.747" v="133" actId="26606"/>
          <pc:sldLayoutMkLst>
            <pc:docMk/>
            <pc:sldMasterMk cId="1349922851" sldId="2147483814"/>
            <pc:sldLayoutMk cId="4251611898" sldId="2147483812"/>
          </pc:sldLayoutMkLst>
        </pc:sldLayoutChg>
        <pc:sldLayoutChg chg="add del">
          <pc:chgData name="KHANH QUOC DUONG" userId="319f4a66-1c78-4a2a-a784-58b0dd3d772e" providerId="ADAL" clId="{BC4970D6-EEB4-4D75-B667-A5B529D3D898}" dt="2022-11-05T20:25:43.747" v="133" actId="26606"/>
          <pc:sldLayoutMkLst>
            <pc:docMk/>
            <pc:sldMasterMk cId="1349922851" sldId="2147483814"/>
            <pc:sldLayoutMk cId="892579403" sldId="2147483813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5:31.748" v="127" actId="26606"/>
        <pc:sldMasterMkLst>
          <pc:docMk/>
          <pc:sldMasterMk cId="1818035966" sldId="2147483814"/>
        </pc:sldMasterMkLst>
        <pc:sldLayoutChg chg="add del">
          <pc:chgData name="KHANH QUOC DUONG" userId="319f4a66-1c78-4a2a-a784-58b0dd3d772e" providerId="ADAL" clId="{BC4970D6-EEB4-4D75-B667-A5B529D3D898}" dt="2022-11-05T20:25:31.748" v="127" actId="26606"/>
          <pc:sldLayoutMkLst>
            <pc:docMk/>
            <pc:sldMasterMk cId="1818035966" sldId="2147483814"/>
            <pc:sldLayoutMk cId="3844632318" sldId="2147483803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1.748" v="127" actId="26606"/>
          <pc:sldLayoutMkLst>
            <pc:docMk/>
            <pc:sldMasterMk cId="1818035966" sldId="2147483814"/>
            <pc:sldLayoutMk cId="2958213713" sldId="2147483804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1.748" v="127" actId="26606"/>
          <pc:sldLayoutMkLst>
            <pc:docMk/>
            <pc:sldMasterMk cId="1818035966" sldId="2147483814"/>
            <pc:sldLayoutMk cId="4040395064" sldId="2147483805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1.748" v="127" actId="26606"/>
          <pc:sldLayoutMkLst>
            <pc:docMk/>
            <pc:sldMasterMk cId="1818035966" sldId="2147483814"/>
            <pc:sldLayoutMk cId="822116247" sldId="2147483806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1.748" v="127" actId="26606"/>
          <pc:sldLayoutMkLst>
            <pc:docMk/>
            <pc:sldMasterMk cId="1818035966" sldId="2147483814"/>
            <pc:sldLayoutMk cId="1942422561" sldId="2147483807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1.748" v="127" actId="26606"/>
          <pc:sldLayoutMkLst>
            <pc:docMk/>
            <pc:sldMasterMk cId="1818035966" sldId="2147483814"/>
            <pc:sldLayoutMk cId="2686602144" sldId="2147483808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1.748" v="127" actId="26606"/>
          <pc:sldLayoutMkLst>
            <pc:docMk/>
            <pc:sldMasterMk cId="1818035966" sldId="2147483814"/>
            <pc:sldLayoutMk cId="1938713317" sldId="2147483809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1.748" v="127" actId="26606"/>
          <pc:sldLayoutMkLst>
            <pc:docMk/>
            <pc:sldMasterMk cId="1818035966" sldId="2147483814"/>
            <pc:sldLayoutMk cId="2630492983" sldId="2147483810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1.748" v="127" actId="26606"/>
          <pc:sldLayoutMkLst>
            <pc:docMk/>
            <pc:sldMasterMk cId="1818035966" sldId="2147483814"/>
            <pc:sldLayoutMk cId="1091331824" sldId="2147483811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1.748" v="127" actId="26606"/>
          <pc:sldLayoutMkLst>
            <pc:docMk/>
            <pc:sldMasterMk cId="1818035966" sldId="2147483814"/>
            <pc:sldLayoutMk cId="1954564799" sldId="2147483812"/>
          </pc:sldLayoutMkLst>
        </pc:sldLayoutChg>
        <pc:sldLayoutChg chg="add del">
          <pc:chgData name="KHANH QUOC DUONG" userId="319f4a66-1c78-4a2a-a784-58b0dd3d772e" providerId="ADAL" clId="{BC4970D6-EEB4-4D75-B667-A5B529D3D898}" dt="2022-11-05T20:25:31.748" v="127" actId="26606"/>
          <pc:sldLayoutMkLst>
            <pc:docMk/>
            <pc:sldMasterMk cId="1818035966" sldId="2147483814"/>
            <pc:sldLayoutMk cId="265614219" sldId="2147483813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7:49.228" v="147" actId="26606"/>
        <pc:sldMasterMkLst>
          <pc:docMk/>
          <pc:sldMasterMk cId="4066698724" sldId="2147483814"/>
        </pc:sldMasterMkLst>
        <pc:sldLayoutChg chg="add del">
          <pc:chgData name="KHANH QUOC DUONG" userId="319f4a66-1c78-4a2a-a784-58b0dd3d772e" providerId="ADAL" clId="{BC4970D6-EEB4-4D75-B667-A5B529D3D898}" dt="2022-11-05T20:27:49.228" v="147" actId="26606"/>
          <pc:sldLayoutMkLst>
            <pc:docMk/>
            <pc:sldMasterMk cId="4066698724" sldId="2147483814"/>
            <pc:sldLayoutMk cId="2309515203" sldId="2147483803"/>
          </pc:sldLayoutMkLst>
        </pc:sldLayoutChg>
        <pc:sldLayoutChg chg="add del">
          <pc:chgData name="KHANH QUOC DUONG" userId="319f4a66-1c78-4a2a-a784-58b0dd3d772e" providerId="ADAL" clId="{BC4970D6-EEB4-4D75-B667-A5B529D3D898}" dt="2022-11-05T20:27:49.228" v="147" actId="26606"/>
          <pc:sldLayoutMkLst>
            <pc:docMk/>
            <pc:sldMasterMk cId="4066698724" sldId="2147483814"/>
            <pc:sldLayoutMk cId="3551694397" sldId="2147483804"/>
          </pc:sldLayoutMkLst>
        </pc:sldLayoutChg>
        <pc:sldLayoutChg chg="add del">
          <pc:chgData name="KHANH QUOC DUONG" userId="319f4a66-1c78-4a2a-a784-58b0dd3d772e" providerId="ADAL" clId="{BC4970D6-EEB4-4D75-B667-A5B529D3D898}" dt="2022-11-05T20:27:49.228" v="147" actId="26606"/>
          <pc:sldLayoutMkLst>
            <pc:docMk/>
            <pc:sldMasterMk cId="4066698724" sldId="2147483814"/>
            <pc:sldLayoutMk cId="974506959" sldId="2147483805"/>
          </pc:sldLayoutMkLst>
        </pc:sldLayoutChg>
        <pc:sldLayoutChg chg="add del">
          <pc:chgData name="KHANH QUOC DUONG" userId="319f4a66-1c78-4a2a-a784-58b0dd3d772e" providerId="ADAL" clId="{BC4970D6-EEB4-4D75-B667-A5B529D3D898}" dt="2022-11-05T20:27:49.228" v="147" actId="26606"/>
          <pc:sldLayoutMkLst>
            <pc:docMk/>
            <pc:sldMasterMk cId="4066698724" sldId="2147483814"/>
            <pc:sldLayoutMk cId="3653780689" sldId="2147483806"/>
          </pc:sldLayoutMkLst>
        </pc:sldLayoutChg>
        <pc:sldLayoutChg chg="add del">
          <pc:chgData name="KHANH QUOC DUONG" userId="319f4a66-1c78-4a2a-a784-58b0dd3d772e" providerId="ADAL" clId="{BC4970D6-EEB4-4D75-B667-A5B529D3D898}" dt="2022-11-05T20:27:49.228" v="147" actId="26606"/>
          <pc:sldLayoutMkLst>
            <pc:docMk/>
            <pc:sldMasterMk cId="4066698724" sldId="2147483814"/>
            <pc:sldLayoutMk cId="1585412805" sldId="2147483807"/>
          </pc:sldLayoutMkLst>
        </pc:sldLayoutChg>
        <pc:sldLayoutChg chg="add del">
          <pc:chgData name="KHANH QUOC DUONG" userId="319f4a66-1c78-4a2a-a784-58b0dd3d772e" providerId="ADAL" clId="{BC4970D6-EEB4-4D75-B667-A5B529D3D898}" dt="2022-11-05T20:27:49.228" v="147" actId="26606"/>
          <pc:sldLayoutMkLst>
            <pc:docMk/>
            <pc:sldMasterMk cId="4066698724" sldId="2147483814"/>
            <pc:sldLayoutMk cId="1908143016" sldId="2147483808"/>
          </pc:sldLayoutMkLst>
        </pc:sldLayoutChg>
        <pc:sldLayoutChg chg="add del">
          <pc:chgData name="KHANH QUOC DUONG" userId="319f4a66-1c78-4a2a-a784-58b0dd3d772e" providerId="ADAL" clId="{BC4970D6-EEB4-4D75-B667-A5B529D3D898}" dt="2022-11-05T20:27:49.228" v="147" actId="26606"/>
          <pc:sldLayoutMkLst>
            <pc:docMk/>
            <pc:sldMasterMk cId="4066698724" sldId="2147483814"/>
            <pc:sldLayoutMk cId="2582347597" sldId="2147483809"/>
          </pc:sldLayoutMkLst>
        </pc:sldLayoutChg>
        <pc:sldLayoutChg chg="add del">
          <pc:chgData name="KHANH QUOC DUONG" userId="319f4a66-1c78-4a2a-a784-58b0dd3d772e" providerId="ADAL" clId="{BC4970D6-EEB4-4D75-B667-A5B529D3D898}" dt="2022-11-05T20:27:49.228" v="147" actId="26606"/>
          <pc:sldLayoutMkLst>
            <pc:docMk/>
            <pc:sldMasterMk cId="4066698724" sldId="2147483814"/>
            <pc:sldLayoutMk cId="1955399069" sldId="2147483810"/>
          </pc:sldLayoutMkLst>
        </pc:sldLayoutChg>
        <pc:sldLayoutChg chg="add del">
          <pc:chgData name="KHANH QUOC DUONG" userId="319f4a66-1c78-4a2a-a784-58b0dd3d772e" providerId="ADAL" clId="{BC4970D6-EEB4-4D75-B667-A5B529D3D898}" dt="2022-11-05T20:27:49.228" v="147" actId="26606"/>
          <pc:sldLayoutMkLst>
            <pc:docMk/>
            <pc:sldMasterMk cId="4066698724" sldId="2147483814"/>
            <pc:sldLayoutMk cId="2568814227" sldId="2147483811"/>
          </pc:sldLayoutMkLst>
        </pc:sldLayoutChg>
        <pc:sldLayoutChg chg="add del">
          <pc:chgData name="KHANH QUOC DUONG" userId="319f4a66-1c78-4a2a-a784-58b0dd3d772e" providerId="ADAL" clId="{BC4970D6-EEB4-4D75-B667-A5B529D3D898}" dt="2022-11-05T20:27:49.228" v="147" actId="26606"/>
          <pc:sldLayoutMkLst>
            <pc:docMk/>
            <pc:sldMasterMk cId="4066698724" sldId="2147483814"/>
            <pc:sldLayoutMk cId="2060591535" sldId="2147483812"/>
          </pc:sldLayoutMkLst>
        </pc:sldLayoutChg>
        <pc:sldLayoutChg chg="add del">
          <pc:chgData name="KHANH QUOC DUONG" userId="319f4a66-1c78-4a2a-a784-58b0dd3d772e" providerId="ADAL" clId="{BC4970D6-EEB4-4D75-B667-A5B529D3D898}" dt="2022-11-05T20:27:49.228" v="147" actId="26606"/>
          <pc:sldLayoutMkLst>
            <pc:docMk/>
            <pc:sldMasterMk cId="4066698724" sldId="2147483814"/>
            <pc:sldLayoutMk cId="1920546459" sldId="2147483813"/>
          </pc:sldLayoutMkLst>
        </pc:sldLayoutChg>
      </pc:sldMasterChg>
      <pc:sldMasterChg chg="add del addSldLayout delSldLayout">
        <pc:chgData name="KHANH QUOC DUONG" userId="319f4a66-1c78-4a2a-a784-58b0dd3d772e" providerId="ADAL" clId="{BC4970D6-EEB4-4D75-B667-A5B529D3D898}" dt="2022-11-05T20:26:14.899" v="139" actId="26606"/>
        <pc:sldMasterMkLst>
          <pc:docMk/>
          <pc:sldMasterMk cId="2934958886" sldId="2147483817"/>
        </pc:sldMasterMkLst>
        <pc:sldLayoutChg chg="add del">
          <pc:chgData name="KHANH QUOC DUONG" userId="319f4a66-1c78-4a2a-a784-58b0dd3d772e" providerId="ADAL" clId="{BC4970D6-EEB4-4D75-B667-A5B529D3D898}" dt="2022-11-05T20:26:14.899" v="139" actId="26606"/>
          <pc:sldLayoutMkLst>
            <pc:docMk/>
            <pc:sldMasterMk cId="2934958886" sldId="2147483817"/>
            <pc:sldLayoutMk cId="1337104043" sldId="2147483806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4.899" v="139" actId="26606"/>
          <pc:sldLayoutMkLst>
            <pc:docMk/>
            <pc:sldMasterMk cId="2934958886" sldId="2147483817"/>
            <pc:sldLayoutMk cId="2618770868" sldId="2147483807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4.899" v="139" actId="26606"/>
          <pc:sldLayoutMkLst>
            <pc:docMk/>
            <pc:sldMasterMk cId="2934958886" sldId="2147483817"/>
            <pc:sldLayoutMk cId="1643297156" sldId="2147483808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4.899" v="139" actId="26606"/>
          <pc:sldLayoutMkLst>
            <pc:docMk/>
            <pc:sldMasterMk cId="2934958886" sldId="2147483817"/>
            <pc:sldLayoutMk cId="942035660" sldId="2147483809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4.899" v="139" actId="26606"/>
          <pc:sldLayoutMkLst>
            <pc:docMk/>
            <pc:sldMasterMk cId="2934958886" sldId="2147483817"/>
            <pc:sldLayoutMk cId="1368372511" sldId="2147483810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4.899" v="139" actId="26606"/>
          <pc:sldLayoutMkLst>
            <pc:docMk/>
            <pc:sldMasterMk cId="2934958886" sldId="2147483817"/>
            <pc:sldLayoutMk cId="3530636126" sldId="2147483811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4.899" v="139" actId="26606"/>
          <pc:sldLayoutMkLst>
            <pc:docMk/>
            <pc:sldMasterMk cId="2934958886" sldId="2147483817"/>
            <pc:sldLayoutMk cId="1476713303" sldId="2147483812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4.899" v="139" actId="26606"/>
          <pc:sldLayoutMkLst>
            <pc:docMk/>
            <pc:sldMasterMk cId="2934958886" sldId="2147483817"/>
            <pc:sldLayoutMk cId="1226929660" sldId="2147483813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4.899" v="139" actId="26606"/>
          <pc:sldLayoutMkLst>
            <pc:docMk/>
            <pc:sldMasterMk cId="2934958886" sldId="2147483817"/>
            <pc:sldLayoutMk cId="611506476" sldId="2147483814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4.899" v="139" actId="26606"/>
          <pc:sldLayoutMkLst>
            <pc:docMk/>
            <pc:sldMasterMk cId="2934958886" sldId="2147483817"/>
            <pc:sldLayoutMk cId="1684016262" sldId="2147483815"/>
          </pc:sldLayoutMkLst>
        </pc:sldLayoutChg>
        <pc:sldLayoutChg chg="add del">
          <pc:chgData name="KHANH QUOC DUONG" userId="319f4a66-1c78-4a2a-a784-58b0dd3d772e" providerId="ADAL" clId="{BC4970D6-EEB4-4D75-B667-A5B529D3D898}" dt="2022-11-05T20:26:14.899" v="139" actId="26606"/>
          <pc:sldLayoutMkLst>
            <pc:docMk/>
            <pc:sldMasterMk cId="2934958886" sldId="2147483817"/>
            <pc:sldLayoutMk cId="3623731321" sldId="214748381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8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5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2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2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0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8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2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4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09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2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7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2000" contrast="-43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0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7" name="Rectangle 113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028" name="Picture 4" descr="Dublin - Wikipedia">
            <a:extLst>
              <a:ext uri="{FF2B5EF4-FFF2-40B4-BE49-F238E27FC236}">
                <a16:creationId xmlns:a16="http://schemas.microsoft.com/office/drawing/2014/main" id="{4CE6B4E6-E220-6441-E412-0E1403516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r="4390" b="-1"/>
          <a:stretch/>
        </p:blipFill>
        <p:spPr bwMode="auto">
          <a:xfrm>
            <a:off x="20" y="10"/>
            <a:ext cx="1220722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4" name="Freeform: Shape 1137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116827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68" name="Freeform: Shape 1139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17358">
            <a:off x="6005381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97E14-11E7-2CF7-BAA5-40345263E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4700" y="4108629"/>
            <a:ext cx="4305300" cy="1380335"/>
          </a:xfrm>
        </p:spPr>
        <p:txBody>
          <a:bodyPr>
            <a:normAutofit/>
          </a:bodyPr>
          <a:lstStyle/>
          <a:p>
            <a:pPr algn="l"/>
            <a:r>
              <a:rPr lang="en-IE" sz="2500"/>
              <a:t>INCLUSIVE GROWTH: </a:t>
            </a:r>
            <a:br>
              <a:rPr lang="en-IE" sz="2500"/>
            </a:br>
            <a:r>
              <a:rPr lang="en-IE" sz="2500"/>
              <a:t>a multidimensional approach</a:t>
            </a:r>
            <a:br>
              <a:rPr lang="en-IE" sz="2500"/>
            </a:br>
            <a:r>
              <a:rPr lang="en-IE" sz="2500"/>
              <a:t>to sustainability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458B0-5063-D181-3F62-AAF7B638B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4700" y="5656462"/>
            <a:ext cx="4305300" cy="680151"/>
          </a:xfrm>
        </p:spPr>
        <p:txBody>
          <a:bodyPr>
            <a:normAutofit/>
          </a:bodyPr>
          <a:lstStyle/>
          <a:p>
            <a:pPr algn="l">
              <a:lnSpc>
                <a:spcPct val="115000"/>
              </a:lnSpc>
            </a:pPr>
            <a:r>
              <a:rPr lang="en-IE" sz="1200"/>
              <a:t>KHANH QUOC DUONG</a:t>
            </a:r>
          </a:p>
          <a:p>
            <a:pPr algn="l">
              <a:lnSpc>
                <a:spcPct val="115000"/>
              </a:lnSpc>
            </a:pPr>
            <a:r>
              <a:rPr lang="en-IE" sz="1200"/>
              <a:t>Department of Sociology,  Maynooth University, Ireland</a:t>
            </a:r>
          </a:p>
        </p:txBody>
      </p:sp>
    </p:spTree>
    <p:extLst>
      <p:ext uri="{BB962C8B-B14F-4D97-AF65-F5344CB8AC3E}">
        <p14:creationId xmlns:p14="http://schemas.microsoft.com/office/powerpoint/2010/main" val="423548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Freeform: Shape 2123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126" name="Freeform: Shape 2125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28" name="Freeform: Shape 2127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130" name="Rectangle 2129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6" descr="A river runn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DED52825-45CD-CB48-479E-6D053354C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36"/>
          <a:stretch/>
        </p:blipFill>
        <p:spPr bwMode="auto">
          <a:xfrm>
            <a:off x="20" y="10"/>
            <a:ext cx="1220722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2" name="Freeform: Shape 2131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42263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34" name="Freeform: Shape 2133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482642" flipH="1">
            <a:off x="318955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D62C1-056D-8BF8-3A67-745E10A9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830853"/>
            <a:ext cx="4297680" cy="1581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CLIMATE &amp; POVERTY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119C88-480A-DA42-4D9A-5EA084F24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5438272"/>
            <a:ext cx="4297680" cy="822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The Environemental dimension</a:t>
            </a:r>
          </a:p>
        </p:txBody>
      </p:sp>
    </p:spTree>
    <p:extLst>
      <p:ext uri="{BB962C8B-B14F-4D97-AF65-F5344CB8AC3E}">
        <p14:creationId xmlns:p14="http://schemas.microsoft.com/office/powerpoint/2010/main" val="401740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Freeform: Shape 411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120" name="Freeform: Shape 411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122" name="Freeform: Shape 412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4124" name="Rectangle 4123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appy Family Wallpapers - Top Free Happy Family Backgrounds -  WallpaperAccess">
            <a:extLst>
              <a:ext uri="{FF2B5EF4-FFF2-40B4-BE49-F238E27FC236}">
                <a16:creationId xmlns:a16="http://schemas.microsoft.com/office/drawing/2014/main" id="{ECD36A7E-E3DB-411B-3895-6C4F3F2FE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"/>
          <a:stretch/>
        </p:blipFill>
        <p:spPr bwMode="auto">
          <a:xfrm>
            <a:off x="20" y="10"/>
            <a:ext cx="1220722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6" name="Freeform: Shape 4125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28" name="Freeform: Shape 4127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62339-AE34-B3A8-1272-902FD055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867878"/>
            <a:ext cx="4127635" cy="28282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HAPPINESS &amp; HEALTH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3F7B2-F252-711D-D0EC-C280EAA0A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801980"/>
            <a:ext cx="4048126" cy="972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The Social dimension</a:t>
            </a:r>
            <a:endParaRPr lang="en-US" sz="2400" kern="1200">
              <a:solidFill>
                <a:schemeClr val="tx1">
                  <a:alpha val="7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07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Freeform: Shape 3093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107" name="Freeform: Shape 3095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108" name="Freeform: Shape 3097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109" name="Rectangle 3099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074" name="Picture 2" descr="Close up business people are analysis business report with digital virtual  screen , Business financial background 5129261 Stock Photo at Vecteezy">
            <a:extLst>
              <a:ext uri="{FF2B5EF4-FFF2-40B4-BE49-F238E27FC236}">
                <a16:creationId xmlns:a16="http://schemas.microsoft.com/office/drawing/2014/main" id="{8E79183C-5134-727C-F3A9-01F160052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9" b="12020"/>
          <a:stretch/>
        </p:blipFill>
        <p:spPr bwMode="auto">
          <a:xfrm>
            <a:off x="20" y="10"/>
            <a:ext cx="1220722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0" name="Freeform: Shape 3101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116827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1" name="Freeform: Shape 3103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17358">
            <a:off x="6005381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224D41-6FAA-1C9A-55A2-8997CF6A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700" y="4108629"/>
            <a:ext cx="4305300" cy="1380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GLOBALISATION &amp; TECHNOLOGY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3FA2B-4C4E-44BE-BCDD-9BCBCD562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4700" y="5514472"/>
            <a:ext cx="4305300" cy="822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chemeClr val="tx1">
                    <a:alpha val="70000"/>
                  </a:schemeClr>
                </a:solidFill>
              </a:rPr>
              <a:t>the Economic dimension</a:t>
            </a:r>
            <a:endParaRPr lang="en-US" sz="2200" kern="1200">
              <a:solidFill>
                <a:schemeClr val="tx1">
                  <a:alpha val="7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27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F558-2A24-2A57-C5E1-0DC39E8C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65B6-F16E-E186-F6F5-CAD1DA3A7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372541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Next LT Pro</vt:lpstr>
      <vt:lpstr>Avenir Next LT Pro Light</vt:lpstr>
      <vt:lpstr>Sitka Subheading</vt:lpstr>
      <vt:lpstr>PebbleVTI</vt:lpstr>
      <vt:lpstr>INCLUSIVE GROWTH:  a multidimensional approach to sustainability</vt:lpstr>
      <vt:lpstr>CLIMATE &amp; POVERTY</vt:lpstr>
      <vt:lpstr>HAPPINESS &amp; HEALTH</vt:lpstr>
      <vt:lpstr>GLOBALISATION &amp; TECHNOLOGY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INCLUSIVE GROWTH:  a multidimensional approach to sustainability</dc:title>
  <dc:creator>KHANH QUOC DUONG</dc:creator>
  <cp:lastModifiedBy>KHANH QUOC DUONG</cp:lastModifiedBy>
  <cp:revision>1</cp:revision>
  <dcterms:created xsi:type="dcterms:W3CDTF">2022-11-05T20:21:00Z</dcterms:created>
  <dcterms:modified xsi:type="dcterms:W3CDTF">2022-11-05T21:10:50Z</dcterms:modified>
</cp:coreProperties>
</file>